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0" r:id="rId2"/>
    <p:sldId id="257" r:id="rId3"/>
    <p:sldId id="259" r:id="rId4"/>
  </p:sldIdLst>
  <p:sldSz cx="12801600" cy="9601200" type="A3"/>
  <p:notesSz cx="6858000" cy="9144000"/>
  <p:defaultTextStyle>
    <a:defPPr>
      <a:defRPr lang="ja-JP"/>
    </a:defPPr>
    <a:lvl1pPr marL="0" algn="l" defTabSz="1075334" rtl="0" eaLnBrk="1" latinLnBrk="0" hangingPunct="1">
      <a:defRPr kumimoji="1" sz="2117" kern="1200">
        <a:solidFill>
          <a:schemeClr val="tx1"/>
        </a:solidFill>
        <a:latin typeface="+mn-lt"/>
        <a:ea typeface="+mn-ea"/>
        <a:cs typeface="+mn-cs"/>
      </a:defRPr>
    </a:lvl1pPr>
    <a:lvl2pPr marL="537667" algn="l" defTabSz="1075334" rtl="0" eaLnBrk="1" latinLnBrk="0" hangingPunct="1">
      <a:defRPr kumimoji="1" sz="2117" kern="1200">
        <a:solidFill>
          <a:schemeClr val="tx1"/>
        </a:solidFill>
        <a:latin typeface="+mn-lt"/>
        <a:ea typeface="+mn-ea"/>
        <a:cs typeface="+mn-cs"/>
      </a:defRPr>
    </a:lvl2pPr>
    <a:lvl3pPr marL="1075334" algn="l" defTabSz="1075334" rtl="0" eaLnBrk="1" latinLnBrk="0" hangingPunct="1">
      <a:defRPr kumimoji="1" sz="2117" kern="1200">
        <a:solidFill>
          <a:schemeClr val="tx1"/>
        </a:solidFill>
        <a:latin typeface="+mn-lt"/>
        <a:ea typeface="+mn-ea"/>
        <a:cs typeface="+mn-cs"/>
      </a:defRPr>
    </a:lvl3pPr>
    <a:lvl4pPr marL="1613002" algn="l" defTabSz="1075334" rtl="0" eaLnBrk="1" latinLnBrk="0" hangingPunct="1">
      <a:defRPr kumimoji="1" sz="2117" kern="1200">
        <a:solidFill>
          <a:schemeClr val="tx1"/>
        </a:solidFill>
        <a:latin typeface="+mn-lt"/>
        <a:ea typeface="+mn-ea"/>
        <a:cs typeface="+mn-cs"/>
      </a:defRPr>
    </a:lvl4pPr>
    <a:lvl5pPr marL="2150669" algn="l" defTabSz="1075334" rtl="0" eaLnBrk="1" latinLnBrk="0" hangingPunct="1">
      <a:defRPr kumimoji="1" sz="2117" kern="1200">
        <a:solidFill>
          <a:schemeClr val="tx1"/>
        </a:solidFill>
        <a:latin typeface="+mn-lt"/>
        <a:ea typeface="+mn-ea"/>
        <a:cs typeface="+mn-cs"/>
      </a:defRPr>
    </a:lvl5pPr>
    <a:lvl6pPr marL="2688336" algn="l" defTabSz="1075334" rtl="0" eaLnBrk="1" latinLnBrk="0" hangingPunct="1">
      <a:defRPr kumimoji="1" sz="2117" kern="1200">
        <a:solidFill>
          <a:schemeClr val="tx1"/>
        </a:solidFill>
        <a:latin typeface="+mn-lt"/>
        <a:ea typeface="+mn-ea"/>
        <a:cs typeface="+mn-cs"/>
      </a:defRPr>
    </a:lvl6pPr>
    <a:lvl7pPr marL="3226003" algn="l" defTabSz="1075334" rtl="0" eaLnBrk="1" latinLnBrk="0" hangingPunct="1">
      <a:defRPr kumimoji="1" sz="2117" kern="1200">
        <a:solidFill>
          <a:schemeClr val="tx1"/>
        </a:solidFill>
        <a:latin typeface="+mn-lt"/>
        <a:ea typeface="+mn-ea"/>
        <a:cs typeface="+mn-cs"/>
      </a:defRPr>
    </a:lvl7pPr>
    <a:lvl8pPr marL="3763670" algn="l" defTabSz="1075334" rtl="0" eaLnBrk="1" latinLnBrk="0" hangingPunct="1">
      <a:defRPr kumimoji="1" sz="2117" kern="1200">
        <a:solidFill>
          <a:schemeClr val="tx1"/>
        </a:solidFill>
        <a:latin typeface="+mn-lt"/>
        <a:ea typeface="+mn-ea"/>
        <a:cs typeface="+mn-cs"/>
      </a:defRPr>
    </a:lvl8pPr>
    <a:lvl9pPr marL="4301338" algn="l" defTabSz="1075334" rtl="0" eaLnBrk="1" latinLnBrk="0" hangingPunct="1">
      <a:defRPr kumimoji="1"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p:restoredTop sz="94485"/>
  </p:normalViewPr>
  <p:slideViewPr>
    <p:cSldViewPr snapToGrid="0" snapToObjects="1">
      <p:cViewPr>
        <p:scale>
          <a:sx n="66" d="100"/>
          <a:sy n="66" d="100"/>
        </p:scale>
        <p:origin x="1248"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611A1-4255-8C4D-90F0-8A279BF3B9FA}" type="datetimeFigureOut">
              <a:rPr kumimoji="1" lang="ja-JP" altLang="en-US" smtClean="0"/>
              <a:t>2018/12/9</a:t>
            </a:fld>
            <a:endParaRPr kumimoji="1" lang="ja-JP"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00FC6-9D70-014A-B693-E33BBE8A0C25}" type="slidenum">
              <a:rPr kumimoji="1" lang="ja-JP" altLang="en-US" smtClean="0"/>
              <a:t>‹#›</a:t>
            </a:fld>
            <a:endParaRPr kumimoji="1" lang="ja-JP" altLang="en-US"/>
          </a:p>
        </p:txBody>
      </p:sp>
    </p:spTree>
    <p:extLst>
      <p:ext uri="{BB962C8B-B14F-4D97-AF65-F5344CB8AC3E}">
        <p14:creationId xmlns:p14="http://schemas.microsoft.com/office/powerpoint/2010/main" val="2020356599"/>
      </p:ext>
    </p:extLst>
  </p:cSld>
  <p:clrMap bg1="lt1" tx1="dk1" bg2="lt2" tx2="dk2" accent1="accent1" accent2="accent2" accent3="accent3" accent4="accent4" accent5="accent5" accent6="accent6" hlink="hlink" folHlink="folHlink"/>
  <p:notesStyle>
    <a:lvl1pPr marL="0" algn="l" defTabSz="1075334" rtl="0" eaLnBrk="1" latinLnBrk="0" hangingPunct="1">
      <a:defRPr kumimoji="1" sz="1411" kern="1200">
        <a:solidFill>
          <a:schemeClr val="tx1"/>
        </a:solidFill>
        <a:latin typeface="+mn-lt"/>
        <a:ea typeface="+mn-ea"/>
        <a:cs typeface="+mn-cs"/>
      </a:defRPr>
    </a:lvl1pPr>
    <a:lvl2pPr marL="537667" algn="l" defTabSz="1075334" rtl="0" eaLnBrk="1" latinLnBrk="0" hangingPunct="1">
      <a:defRPr kumimoji="1" sz="1411" kern="1200">
        <a:solidFill>
          <a:schemeClr val="tx1"/>
        </a:solidFill>
        <a:latin typeface="+mn-lt"/>
        <a:ea typeface="+mn-ea"/>
        <a:cs typeface="+mn-cs"/>
      </a:defRPr>
    </a:lvl2pPr>
    <a:lvl3pPr marL="1075334" algn="l" defTabSz="1075334" rtl="0" eaLnBrk="1" latinLnBrk="0" hangingPunct="1">
      <a:defRPr kumimoji="1" sz="1411" kern="1200">
        <a:solidFill>
          <a:schemeClr val="tx1"/>
        </a:solidFill>
        <a:latin typeface="+mn-lt"/>
        <a:ea typeface="+mn-ea"/>
        <a:cs typeface="+mn-cs"/>
      </a:defRPr>
    </a:lvl3pPr>
    <a:lvl4pPr marL="1613002" algn="l" defTabSz="1075334" rtl="0" eaLnBrk="1" latinLnBrk="0" hangingPunct="1">
      <a:defRPr kumimoji="1" sz="1411" kern="1200">
        <a:solidFill>
          <a:schemeClr val="tx1"/>
        </a:solidFill>
        <a:latin typeface="+mn-lt"/>
        <a:ea typeface="+mn-ea"/>
        <a:cs typeface="+mn-cs"/>
      </a:defRPr>
    </a:lvl4pPr>
    <a:lvl5pPr marL="2150669" algn="l" defTabSz="1075334" rtl="0" eaLnBrk="1" latinLnBrk="0" hangingPunct="1">
      <a:defRPr kumimoji="1" sz="1411" kern="1200">
        <a:solidFill>
          <a:schemeClr val="tx1"/>
        </a:solidFill>
        <a:latin typeface="+mn-lt"/>
        <a:ea typeface="+mn-ea"/>
        <a:cs typeface="+mn-cs"/>
      </a:defRPr>
    </a:lvl5pPr>
    <a:lvl6pPr marL="2688336" algn="l" defTabSz="1075334" rtl="0" eaLnBrk="1" latinLnBrk="0" hangingPunct="1">
      <a:defRPr kumimoji="1" sz="1411" kern="1200">
        <a:solidFill>
          <a:schemeClr val="tx1"/>
        </a:solidFill>
        <a:latin typeface="+mn-lt"/>
        <a:ea typeface="+mn-ea"/>
        <a:cs typeface="+mn-cs"/>
      </a:defRPr>
    </a:lvl6pPr>
    <a:lvl7pPr marL="3226003" algn="l" defTabSz="1075334" rtl="0" eaLnBrk="1" latinLnBrk="0" hangingPunct="1">
      <a:defRPr kumimoji="1" sz="1411" kern="1200">
        <a:solidFill>
          <a:schemeClr val="tx1"/>
        </a:solidFill>
        <a:latin typeface="+mn-lt"/>
        <a:ea typeface="+mn-ea"/>
        <a:cs typeface="+mn-cs"/>
      </a:defRPr>
    </a:lvl7pPr>
    <a:lvl8pPr marL="3763670" algn="l" defTabSz="1075334" rtl="0" eaLnBrk="1" latinLnBrk="0" hangingPunct="1">
      <a:defRPr kumimoji="1" sz="1411" kern="1200">
        <a:solidFill>
          <a:schemeClr val="tx1"/>
        </a:solidFill>
        <a:latin typeface="+mn-lt"/>
        <a:ea typeface="+mn-ea"/>
        <a:cs typeface="+mn-cs"/>
      </a:defRPr>
    </a:lvl8pPr>
    <a:lvl9pPr marL="4301338" algn="l" defTabSz="1075334" rtl="0" eaLnBrk="1" latinLnBrk="0" hangingPunct="1">
      <a:defRPr kumimoji="1"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F1B00FC6-9D70-014A-B693-E33BBE8A0C25}" type="slidenum">
              <a:rPr kumimoji="1" lang="ja-JP" altLang="en-US" smtClean="0"/>
              <a:t>1</a:t>
            </a:fld>
            <a:endParaRPr kumimoji="1" lang="ja-JP" altLang="en-US"/>
          </a:p>
        </p:txBody>
      </p:sp>
    </p:spTree>
    <p:extLst>
      <p:ext uri="{BB962C8B-B14F-4D97-AF65-F5344CB8AC3E}">
        <p14:creationId xmlns:p14="http://schemas.microsoft.com/office/powerpoint/2010/main" val="211828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F1B00FC6-9D70-014A-B693-E33BBE8A0C25}" type="slidenum">
              <a:rPr kumimoji="1" lang="ja-JP" altLang="en-US" smtClean="0"/>
              <a:t>2</a:t>
            </a:fld>
            <a:endParaRPr kumimoji="1" lang="ja-JP" altLang="en-US"/>
          </a:p>
        </p:txBody>
      </p:sp>
    </p:spTree>
    <p:extLst>
      <p:ext uri="{BB962C8B-B14F-4D97-AF65-F5344CB8AC3E}">
        <p14:creationId xmlns:p14="http://schemas.microsoft.com/office/powerpoint/2010/main" val="12193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F1B00FC6-9D70-014A-B693-E33BBE8A0C25}" type="slidenum">
              <a:rPr kumimoji="1" lang="ja-JP" altLang="en-US" smtClean="0"/>
              <a:t>3</a:t>
            </a:fld>
            <a:endParaRPr kumimoji="1" lang="ja-JP" altLang="en-US"/>
          </a:p>
        </p:txBody>
      </p:sp>
    </p:spTree>
    <p:extLst>
      <p:ext uri="{BB962C8B-B14F-4D97-AF65-F5344CB8AC3E}">
        <p14:creationId xmlns:p14="http://schemas.microsoft.com/office/powerpoint/2010/main" val="125276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a:prstGeom prst="rect">
            <a:avLst/>
          </a:prstGeom>
        </p:spPr>
        <p:txBody>
          <a:bodyPr anchor="b"/>
          <a:lstStyle>
            <a:lvl1pPr algn="ctr">
              <a:defRPr sz="6300"/>
            </a:lvl1p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600200" y="5042853"/>
            <a:ext cx="9601200" cy="2318067"/>
          </a:xfrm>
          <a:prstGeom prst="rect">
            <a:avLst/>
          </a:prstGeo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4692644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kumimoji="1" lang="en-US" altLang="ja-JP" smtClean="0"/>
              <a:t>Click to edit Master title style</a:t>
            </a:r>
            <a:endParaRPr kumimoji="1" lang="ja-JP" altLang="en-US"/>
          </a:p>
        </p:txBody>
      </p:sp>
      <p:sp>
        <p:nvSpPr>
          <p:cNvPr id="3" name="Vertical Text Placeholder 2"/>
          <p:cNvSpPr>
            <a:spLocks noGrp="1"/>
          </p:cNvSpPr>
          <p:nvPr>
            <p:ph type="body" orient="vert" idx="1"/>
          </p:nvPr>
        </p:nvSpPr>
        <p:spPr>
          <a:xfrm>
            <a:off x="880110" y="2555875"/>
            <a:ext cx="11041380" cy="6091873"/>
          </a:xfrm>
          <a:prstGeom prst="rect">
            <a:avLst/>
          </a:prstGeo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199551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9536" y="715645"/>
            <a:ext cx="2898695" cy="11390313"/>
          </a:xfrm>
          <a:prstGeom prst="rect">
            <a:avLst/>
          </a:prstGeom>
        </p:spPr>
        <p:txBody>
          <a:bodyPr vert="eaVert"/>
          <a:lstStyle/>
          <a:p>
            <a:r>
              <a:rPr kumimoji="1" lang="en-US" altLang="ja-JP" smtClean="0"/>
              <a:t>Click to edit Master title style</a:t>
            </a:r>
            <a:endParaRPr kumimoji="1" lang="ja-JP" altLang="en-US"/>
          </a:p>
        </p:txBody>
      </p:sp>
      <p:sp>
        <p:nvSpPr>
          <p:cNvPr id="3" name="Vertical Text Placeholder 2"/>
          <p:cNvSpPr>
            <a:spLocks noGrp="1"/>
          </p:cNvSpPr>
          <p:nvPr>
            <p:ph type="body" orient="vert" idx="1"/>
          </p:nvPr>
        </p:nvSpPr>
        <p:spPr>
          <a:xfrm>
            <a:off x="923449" y="715645"/>
            <a:ext cx="8536067" cy="11390313"/>
          </a:xfrm>
          <a:prstGeom prst="rect">
            <a:avLst/>
          </a:prstGeo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144743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a:xfrm>
            <a:off x="880110" y="2555875"/>
            <a:ext cx="11041380" cy="6091873"/>
          </a:xfrm>
          <a:prstGeom prst="rect">
            <a:avLst/>
          </a:prstGeo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798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a:prstGeom prst="rect">
            <a:avLst/>
          </a:prstGeom>
        </p:spPr>
        <p:txBody>
          <a:bodyPr anchor="b"/>
          <a:lstStyle>
            <a:lvl1pPr>
              <a:defRPr sz="6300"/>
            </a:lvl1p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873443" y="6425249"/>
            <a:ext cx="11041380" cy="2100262"/>
          </a:xfrm>
          <a:prstGeom prst="rect">
            <a:avLst/>
          </a:prstGeo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kumimoji="1" lang="en-US" altLang="ja-JP" smtClean="0"/>
              <a:t>Click to edit Master text styles</a:t>
            </a:r>
          </a:p>
        </p:txBody>
      </p:sp>
      <p:sp>
        <p:nvSpPr>
          <p:cNvPr id="4" name="Date Placeholder 3"/>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145473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kumimoji="1" lang="en-US" altLang="ja-JP" smtClean="0"/>
              <a:t>Click to edit Master title style</a:t>
            </a:r>
            <a:endParaRPr kumimoji="1" lang="ja-JP" altLang="en-US"/>
          </a:p>
        </p:txBody>
      </p:sp>
      <p:sp>
        <p:nvSpPr>
          <p:cNvPr id="3" name="Content Placeholder 2"/>
          <p:cNvSpPr>
            <a:spLocks noGrp="1"/>
          </p:cNvSpPr>
          <p:nvPr>
            <p:ph sz="half" idx="1"/>
          </p:nvPr>
        </p:nvSpPr>
        <p:spPr>
          <a:xfrm>
            <a:off x="923449" y="3578225"/>
            <a:ext cx="5717381" cy="8527733"/>
          </a:xfrm>
          <a:prstGeom prst="rect">
            <a:avLst/>
          </a:prstGeo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Content Placeholder 3"/>
          <p:cNvSpPr>
            <a:spLocks noGrp="1"/>
          </p:cNvSpPr>
          <p:nvPr>
            <p:ph sz="half" idx="2"/>
          </p:nvPr>
        </p:nvSpPr>
        <p:spPr>
          <a:xfrm>
            <a:off x="6800851" y="3578225"/>
            <a:ext cx="5717381" cy="8527733"/>
          </a:xfrm>
          <a:prstGeom prst="rect">
            <a:avLst/>
          </a:prstGeo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Date Placeholder 4"/>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60701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6"/>
            <a:ext cx="11041380" cy="1855788"/>
          </a:xfrm>
          <a:prstGeom prst="rect">
            <a:avLst/>
          </a:prstGeom>
        </p:spPr>
        <p:txBody>
          <a:body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881778" y="2353628"/>
            <a:ext cx="5415676" cy="115347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en-US" altLang="ja-JP" smtClean="0"/>
              <a:t>Click to edit Master text styles</a:t>
            </a:r>
          </a:p>
        </p:txBody>
      </p:sp>
      <p:sp>
        <p:nvSpPr>
          <p:cNvPr id="4" name="Content Placeholder 3"/>
          <p:cNvSpPr>
            <a:spLocks noGrp="1"/>
          </p:cNvSpPr>
          <p:nvPr>
            <p:ph sz="half" idx="2"/>
          </p:nvPr>
        </p:nvSpPr>
        <p:spPr>
          <a:xfrm>
            <a:off x="881778" y="3507105"/>
            <a:ext cx="5415676" cy="5158423"/>
          </a:xfrm>
          <a:prstGeom prst="rect">
            <a:avLst/>
          </a:prstGeo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Text Placeholder 4"/>
          <p:cNvSpPr>
            <a:spLocks noGrp="1"/>
          </p:cNvSpPr>
          <p:nvPr>
            <p:ph type="body" sz="quarter" idx="3"/>
          </p:nvPr>
        </p:nvSpPr>
        <p:spPr>
          <a:xfrm>
            <a:off x="6480810" y="2353628"/>
            <a:ext cx="5442347" cy="115347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en-US" altLang="ja-JP" smtClean="0"/>
              <a:t>Click to edit Master text styles</a:t>
            </a:r>
          </a:p>
        </p:txBody>
      </p:sp>
      <p:sp>
        <p:nvSpPr>
          <p:cNvPr id="6" name="Content Placeholder 5"/>
          <p:cNvSpPr>
            <a:spLocks noGrp="1"/>
          </p:cNvSpPr>
          <p:nvPr>
            <p:ph sz="quarter" idx="4"/>
          </p:nvPr>
        </p:nvSpPr>
        <p:spPr>
          <a:xfrm>
            <a:off x="6480810" y="3507105"/>
            <a:ext cx="5442347" cy="5158423"/>
          </a:xfrm>
          <a:prstGeom prst="rect">
            <a:avLst/>
          </a:prstGeo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Date Placeholder 6"/>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158413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kumimoji="1" lang="en-US" altLang="ja-JP" smtClean="0"/>
              <a:t>Click to edit Master title style</a:t>
            </a:r>
            <a:endParaRPr kumimoji="1" lang="ja-JP" altLang="en-US"/>
          </a:p>
        </p:txBody>
      </p:sp>
      <p:sp>
        <p:nvSpPr>
          <p:cNvPr id="3" name="Date Placeholder 2"/>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5791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
        <p:nvSpPr>
          <p:cNvPr id="5" name="TextBox 4"/>
          <p:cNvSpPr txBox="1"/>
          <p:nvPr userDrawn="1"/>
        </p:nvSpPr>
        <p:spPr>
          <a:xfrm>
            <a:off x="11615057" y="23150"/>
            <a:ext cx="1186543" cy="261610"/>
          </a:xfrm>
          <a:prstGeom prst="rect">
            <a:avLst/>
          </a:prstGeom>
          <a:noFill/>
        </p:spPr>
        <p:txBody>
          <a:bodyPr wrap="none" rtlCol="0">
            <a:spAutoFit/>
          </a:bodyPr>
          <a:lstStyle/>
          <a:p>
            <a:r>
              <a:rPr kumimoji="1" lang="en-US" altLang="ja-JP" sz="1100" dirty="0" smtClean="0">
                <a:solidFill>
                  <a:srgbClr val="FF0000"/>
                </a:solidFill>
                <a:latin typeface="Meiryo" charset="-128"/>
                <a:ea typeface="Meiryo" charset="-128"/>
                <a:cs typeface="Meiryo" charset="-128"/>
              </a:rPr>
              <a:t>ver.2018.12.9</a:t>
            </a:r>
          </a:p>
        </p:txBody>
      </p:sp>
    </p:spTree>
    <p:extLst>
      <p:ext uri="{BB962C8B-B14F-4D97-AF65-F5344CB8AC3E}">
        <p14:creationId xmlns:p14="http://schemas.microsoft.com/office/powerpoint/2010/main" val="5914813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a:prstGeom prst="rect">
            <a:avLst/>
          </a:prstGeom>
        </p:spPr>
        <p:txBody>
          <a:bodyPr anchor="b"/>
          <a:lstStyle>
            <a:lvl1pPr>
              <a:defRPr sz="3360"/>
            </a:lvl1p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a:xfrm>
            <a:off x="5442347" y="1382396"/>
            <a:ext cx="6480810" cy="6823075"/>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Text Placeholder 3"/>
          <p:cNvSpPr>
            <a:spLocks noGrp="1"/>
          </p:cNvSpPr>
          <p:nvPr>
            <p:ph type="body" sz="half" idx="2"/>
          </p:nvPr>
        </p:nvSpPr>
        <p:spPr>
          <a:xfrm>
            <a:off x="881778" y="2880360"/>
            <a:ext cx="4128849" cy="5336223"/>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en-US" altLang="ja-JP" smtClean="0"/>
              <a:t>Click to edit Master text styles</a:t>
            </a:r>
          </a:p>
        </p:txBody>
      </p:sp>
      <p:sp>
        <p:nvSpPr>
          <p:cNvPr id="5" name="Date Placeholder 4"/>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32566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a:prstGeom prst="rect">
            <a:avLst/>
          </a:prstGeom>
        </p:spPr>
        <p:txBody>
          <a:bodyPr anchor="b"/>
          <a:lstStyle>
            <a:lvl1pPr>
              <a:defRPr sz="3360"/>
            </a:lvl1pPr>
          </a:lstStyle>
          <a:p>
            <a:r>
              <a:rPr kumimoji="1" lang="en-US" altLang="ja-JP" smtClean="0"/>
              <a:t>Click to edit Master title style</a:t>
            </a:r>
            <a:endParaRPr kumimoji="1" lang="ja-JP" altLang="en-US"/>
          </a:p>
        </p:txBody>
      </p:sp>
      <p:sp>
        <p:nvSpPr>
          <p:cNvPr id="3" name="Picture Placeholder 2"/>
          <p:cNvSpPr>
            <a:spLocks noGrp="1"/>
          </p:cNvSpPr>
          <p:nvPr>
            <p:ph type="pic" idx="1"/>
          </p:nvPr>
        </p:nvSpPr>
        <p:spPr>
          <a:xfrm>
            <a:off x="5442347" y="1382396"/>
            <a:ext cx="6480810" cy="6823075"/>
          </a:xfrm>
          <a:prstGeom prst="rect">
            <a:avLst/>
          </a:prstGeo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kumimoji="1" lang="ja-JP" altLang="en-US"/>
          </a:p>
        </p:txBody>
      </p:sp>
      <p:sp>
        <p:nvSpPr>
          <p:cNvPr id="4" name="Text Placeholder 3"/>
          <p:cNvSpPr>
            <a:spLocks noGrp="1"/>
          </p:cNvSpPr>
          <p:nvPr>
            <p:ph type="body" sz="half" idx="2"/>
          </p:nvPr>
        </p:nvSpPr>
        <p:spPr>
          <a:xfrm>
            <a:off x="881778" y="2880360"/>
            <a:ext cx="4128849" cy="5336223"/>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en-US" altLang="ja-JP" smtClean="0"/>
              <a:t>Click to edit Master text styles</a:t>
            </a:r>
          </a:p>
        </p:txBody>
      </p:sp>
      <p:sp>
        <p:nvSpPr>
          <p:cNvPr id="5" name="Date Placeholder 4"/>
          <p:cNvSpPr>
            <a:spLocks noGrp="1"/>
          </p:cNvSpPr>
          <p:nvPr>
            <p:ph type="dt" sz="half" idx="10"/>
          </p:nvPr>
        </p:nvSpPr>
        <p:spPr/>
        <p:txBody>
          <a:bodyPr/>
          <a:lstStyle/>
          <a:p>
            <a:fld id="{2232A700-06A5-CA44-911C-B52A93447F12}" type="datetimeFigureOut">
              <a:rPr kumimoji="1" lang="ja-JP" altLang="en-US" smtClean="0"/>
              <a:t>2018/12/9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17080626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66700"/>
            <a:ext cx="12801600" cy="9042991"/>
          </a:xfrm>
          <a:prstGeom prst="rect">
            <a:avLst/>
          </a:prstGeom>
        </p:spPr>
      </p:pic>
      <p:pic>
        <p:nvPicPr>
          <p:cNvPr id="44" name="Picture 4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66700"/>
            <a:ext cx="12801600" cy="9050542"/>
          </a:xfrm>
          <a:prstGeom prst="rect">
            <a:avLst/>
          </a:prstGeom>
        </p:spPr>
      </p:pic>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2232A700-06A5-CA44-911C-B52A93447F12}" type="datetimeFigureOut">
              <a:rPr kumimoji="1" lang="ja-JP" altLang="en-US" smtClean="0"/>
              <a:t>2018/12/9</a:t>
            </a:fld>
            <a:endParaRPr kumimoji="1" lang="ja-JP" altLang="en-US"/>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7030F432-85F3-F549-BD4B-A649195C301C}" type="slidenum">
              <a:rPr kumimoji="1" lang="ja-JP" altLang="en-US" smtClean="0"/>
              <a:t>‹#›</a:t>
            </a:fld>
            <a:endParaRPr kumimoji="1" lang="ja-JP" altLang="en-US"/>
          </a:p>
        </p:txBody>
      </p:sp>
    </p:spTree>
    <p:extLst>
      <p:ext uri="{BB962C8B-B14F-4D97-AF65-F5344CB8AC3E}">
        <p14:creationId xmlns:p14="http://schemas.microsoft.com/office/powerpoint/2010/main" val="1401060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a:buChar char="•"/>
        <a:defRPr kumimoji="1" sz="1890" kern="1200">
          <a:solidFill>
            <a:schemeClr val="tx1"/>
          </a:solidFill>
          <a:latin typeface="+mn-lt"/>
          <a:ea typeface="+mn-ea"/>
          <a:cs typeface="+mn-cs"/>
        </a:defRPr>
      </a:lvl9pPr>
    </p:bodyStyle>
    <p:otherStyle>
      <a:defPPr>
        <a:defRPr lang="ja-JP"/>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960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latin typeface="Meiryo" charset="-128"/>
              <a:ea typeface="Meiryo" charset="-128"/>
              <a:cs typeface="Meiryo" charset="-128"/>
            </a:endParaRPr>
          </a:p>
        </p:txBody>
      </p:sp>
      <p:sp>
        <p:nvSpPr>
          <p:cNvPr id="3" name="Rectangle 2"/>
          <p:cNvSpPr/>
          <p:nvPr/>
        </p:nvSpPr>
        <p:spPr>
          <a:xfrm>
            <a:off x="3541491" y="177979"/>
            <a:ext cx="5718617" cy="743922"/>
          </a:xfrm>
          <a:prstGeom prst="rect">
            <a:avLst/>
          </a:prstGeom>
        </p:spPr>
        <p:txBody>
          <a:bodyPr wrap="none">
            <a:spAutoFit/>
          </a:bodyPr>
          <a:lstStyle/>
          <a:p>
            <a:pPr algn="ctr"/>
            <a:r>
              <a:rPr lang="ja-JP" altLang="en-US" dirty="0">
                <a:latin typeface="Meiryo" charset="-128"/>
                <a:ea typeface="Meiryo" charset="-128"/>
                <a:cs typeface="Meiryo" charset="-128"/>
              </a:rPr>
              <a:t>舞台配置図を</a:t>
            </a:r>
            <a:r>
              <a:rPr lang="en-US" altLang="ja-JP" dirty="0">
                <a:latin typeface="Meiryo" charset="-128"/>
                <a:ea typeface="Meiryo" charset="-128"/>
                <a:cs typeface="Meiryo" charset="-128"/>
              </a:rPr>
              <a:t>PowerPoint</a:t>
            </a:r>
            <a:r>
              <a:rPr lang="ja-JP" altLang="en-US" dirty="0">
                <a:latin typeface="Meiryo" charset="-128"/>
                <a:ea typeface="Meiryo" charset="-128"/>
                <a:cs typeface="Meiryo" charset="-128"/>
              </a:rPr>
              <a:t>で作る</a:t>
            </a:r>
            <a:r>
              <a:rPr lang="ja-JP" altLang="en-US" dirty="0" smtClean="0">
                <a:latin typeface="Meiryo" charset="-128"/>
                <a:ea typeface="Meiryo" charset="-128"/>
                <a:cs typeface="Meiryo" charset="-128"/>
              </a:rPr>
              <a:t>テンプレート</a:t>
            </a:r>
            <a:endParaRPr lang="en-US" altLang="ja-JP" dirty="0" smtClean="0">
              <a:latin typeface="Meiryo" charset="-128"/>
              <a:ea typeface="Meiryo" charset="-128"/>
              <a:cs typeface="Meiryo" charset="-128"/>
            </a:endParaRPr>
          </a:p>
          <a:p>
            <a:pPr algn="ctr"/>
            <a:r>
              <a:rPr lang="ja-JP" altLang="en-US" dirty="0" smtClean="0">
                <a:latin typeface="Meiryo" charset="-128"/>
                <a:ea typeface="Meiryo" charset="-128"/>
                <a:cs typeface="Meiryo" charset="-128"/>
              </a:rPr>
              <a:t>［使い方］</a:t>
            </a:r>
            <a:endParaRPr lang="en-US" altLang="ja-JP" dirty="0">
              <a:latin typeface="Meiryo" charset="-128"/>
              <a:ea typeface="Meiryo" charset="-128"/>
              <a:cs typeface="Meiryo" charset="-128"/>
            </a:endParaRPr>
          </a:p>
        </p:txBody>
      </p:sp>
      <p:sp>
        <p:nvSpPr>
          <p:cNvPr id="4" name="Rectangle 3"/>
          <p:cNvSpPr/>
          <p:nvPr/>
        </p:nvSpPr>
        <p:spPr>
          <a:xfrm>
            <a:off x="535400" y="1180329"/>
            <a:ext cx="11730798" cy="8679299"/>
          </a:xfrm>
          <a:prstGeom prst="rect">
            <a:avLst/>
          </a:prstGeom>
        </p:spPr>
        <p:txBody>
          <a:bodyPr wrap="square">
            <a:spAutoFit/>
          </a:bodyPr>
          <a:lstStyle/>
          <a:p>
            <a:pPr marL="457200" indent="-457200">
              <a:lnSpc>
                <a:spcPct val="150000"/>
              </a:lnSpc>
              <a:buFont typeface="+mj-lt"/>
              <a:buAutoNum type="arabicPeriod"/>
            </a:pPr>
            <a:r>
              <a:rPr lang="en-US" altLang="ja-JP" sz="1800" dirty="0" smtClean="0">
                <a:latin typeface="Meiryo" charset="-128"/>
                <a:ea typeface="Meiryo" charset="-128"/>
                <a:cs typeface="Meiryo" charset="-128"/>
              </a:rPr>
              <a:t>PowerPoint</a:t>
            </a:r>
            <a:r>
              <a:rPr lang="ja-JP" altLang="en-US" sz="1800" dirty="0" smtClean="0">
                <a:latin typeface="Meiryo" charset="-128"/>
                <a:ea typeface="Meiryo" charset="-128"/>
                <a:cs typeface="Meiryo" charset="-128"/>
              </a:rPr>
              <a:t>を起動する前に行っておく作業</a:t>
            </a:r>
            <a:endParaRPr lang="en-US" altLang="ja-JP" sz="1800" dirty="0" smtClean="0">
              <a:latin typeface="Meiryo" charset="-128"/>
              <a:ea typeface="Meiryo" charset="-128"/>
              <a:cs typeface="Meiryo" charset="-128"/>
            </a:endParaRPr>
          </a:p>
          <a:p>
            <a:pPr marL="994867" lvl="1" indent="-457200">
              <a:lnSpc>
                <a:spcPct val="150000"/>
              </a:lnSpc>
              <a:buFont typeface="+mj-lt"/>
              <a:buAutoNum type="alphaLcPeriod"/>
            </a:pPr>
            <a:r>
              <a:rPr lang="ja-JP" altLang="en-US" sz="1400" dirty="0" smtClean="0">
                <a:latin typeface="Meiryo" charset="-128"/>
                <a:ea typeface="Meiryo" charset="-128"/>
                <a:cs typeface="Meiryo" charset="-128"/>
              </a:rPr>
              <a:t>演奏会を開催する予定のホールの舞台平面図を入手します。</a:t>
            </a:r>
            <a:endParaRPr lang="en-US" altLang="ja-JP" sz="1400" dirty="0" smtClean="0">
              <a:latin typeface="Meiryo" charset="-128"/>
              <a:ea typeface="Meiryo" charset="-128"/>
              <a:cs typeface="Meiryo" charset="-128"/>
            </a:endParaRPr>
          </a:p>
          <a:p>
            <a:pPr marL="994867" lvl="1" indent="-457200">
              <a:lnSpc>
                <a:spcPct val="150000"/>
              </a:lnSpc>
              <a:buFont typeface="+mj-lt"/>
              <a:buAutoNum type="alphaLcPeriod"/>
            </a:pPr>
            <a:r>
              <a:rPr lang="ja-JP" altLang="en-US" sz="1400" dirty="0" smtClean="0">
                <a:latin typeface="Meiryo" charset="-128"/>
                <a:ea typeface="Meiryo" charset="-128"/>
                <a:cs typeface="Meiryo" charset="-128"/>
              </a:rPr>
              <a:t>大抵の場合、舞台平面図は</a:t>
            </a:r>
            <a:r>
              <a:rPr lang="en-US" altLang="ja-JP" sz="1400" dirty="0" smtClean="0">
                <a:latin typeface="Meiryo" charset="-128"/>
                <a:ea typeface="Meiryo" charset="-128"/>
                <a:cs typeface="Meiryo" charset="-128"/>
              </a:rPr>
              <a:t>PDF</a:t>
            </a:r>
            <a:r>
              <a:rPr lang="ja-JP" altLang="en-US" sz="1400" dirty="0" smtClean="0">
                <a:latin typeface="Meiryo" charset="-128"/>
                <a:ea typeface="Meiryo" charset="-128"/>
                <a:cs typeface="Meiryo" charset="-128"/>
              </a:rPr>
              <a:t>ファイルが提供されています。（その会場の</a:t>
            </a:r>
            <a:r>
              <a:rPr lang="en-US" altLang="ja-JP" sz="1400" dirty="0" smtClean="0">
                <a:latin typeface="Meiryo" charset="-128"/>
                <a:ea typeface="Meiryo" charset="-128"/>
                <a:cs typeface="Meiryo" charset="-128"/>
              </a:rPr>
              <a:t>Web</a:t>
            </a:r>
            <a:r>
              <a:rPr lang="ja-JP" altLang="en-US" sz="1400" dirty="0" smtClean="0">
                <a:latin typeface="Meiryo" charset="-128"/>
                <a:ea typeface="Meiryo" charset="-128"/>
                <a:cs typeface="Meiryo" charset="-128"/>
              </a:rPr>
              <a:t>サイトからダウンロードできる場合が多いです）</a:t>
            </a:r>
            <a:endParaRPr lang="en-US" altLang="ja-JP" sz="1400" dirty="0" smtClean="0">
              <a:latin typeface="Meiryo" charset="-128"/>
              <a:ea typeface="Meiryo" charset="-128"/>
              <a:cs typeface="Meiryo" charset="-128"/>
            </a:endParaRPr>
          </a:p>
          <a:p>
            <a:pPr marL="994867" lvl="1" indent="-457200">
              <a:lnSpc>
                <a:spcPct val="150000"/>
              </a:lnSpc>
              <a:buFont typeface="+mj-lt"/>
              <a:buAutoNum type="alphaLcPeriod"/>
            </a:pPr>
            <a:r>
              <a:rPr lang="en-US" altLang="ja-JP" sz="1400" dirty="0" smtClean="0">
                <a:latin typeface="Meiryo" charset="-128"/>
                <a:ea typeface="Meiryo" charset="-128"/>
                <a:cs typeface="Meiryo" charset="-128"/>
              </a:rPr>
              <a:t>PDF</a:t>
            </a:r>
            <a:r>
              <a:rPr lang="ja-JP" altLang="en-US" sz="1400" dirty="0" smtClean="0">
                <a:latin typeface="Meiryo" charset="-128"/>
                <a:ea typeface="Meiryo" charset="-128"/>
                <a:cs typeface="Meiryo" charset="-128"/>
              </a:rPr>
              <a:t>ファイルが提供されない場合、紙で提供されたものをスキャンしてデータ化して使います。</a:t>
            </a:r>
            <a:endParaRPr lang="en-US" altLang="ja-JP" sz="1400" dirty="0" smtClean="0">
              <a:latin typeface="Meiryo" charset="-128"/>
              <a:ea typeface="Meiryo" charset="-128"/>
              <a:cs typeface="Meiryo" charset="-128"/>
            </a:endParaRPr>
          </a:p>
          <a:p>
            <a:pPr marL="994867" lvl="1" indent="-457200">
              <a:lnSpc>
                <a:spcPct val="150000"/>
              </a:lnSpc>
              <a:buFont typeface="+mj-lt"/>
              <a:buAutoNum type="alphaLcPeriod"/>
            </a:pPr>
            <a:r>
              <a:rPr lang="en-US" altLang="ja-JP" sz="1400" dirty="0" smtClean="0">
                <a:latin typeface="Meiryo" charset="-128"/>
                <a:ea typeface="Meiryo" charset="-128"/>
                <a:cs typeface="Meiryo" charset="-128"/>
              </a:rPr>
              <a:t>PDF</a:t>
            </a:r>
            <a:r>
              <a:rPr lang="ja-JP" altLang="en-US" sz="1400" dirty="0" smtClean="0">
                <a:latin typeface="Meiryo" charset="-128"/>
                <a:ea typeface="Meiryo" charset="-128"/>
                <a:cs typeface="Meiryo" charset="-128"/>
              </a:rPr>
              <a:t>ファイルを画像ファイル（</a:t>
            </a:r>
            <a:r>
              <a:rPr lang="en-US" altLang="ja-JP" sz="1400" dirty="0" smtClean="0">
                <a:latin typeface="Meiryo" charset="-128"/>
                <a:ea typeface="Meiryo" charset="-128"/>
                <a:cs typeface="Meiryo" charset="-128"/>
              </a:rPr>
              <a:t>PNG</a:t>
            </a:r>
            <a:r>
              <a:rPr lang="ja-JP" altLang="en-US" sz="1400" dirty="0" smtClean="0">
                <a:latin typeface="Meiryo" charset="-128"/>
                <a:ea typeface="Meiryo" charset="-128"/>
                <a:cs typeface="Meiryo" charset="-128"/>
              </a:rPr>
              <a:t>や</a:t>
            </a:r>
            <a:r>
              <a:rPr lang="en-US" altLang="ja-JP" sz="1400" dirty="0" smtClean="0">
                <a:latin typeface="Meiryo" charset="-128"/>
                <a:ea typeface="Meiryo" charset="-128"/>
                <a:cs typeface="Meiryo" charset="-128"/>
              </a:rPr>
              <a:t>Jpeg</a:t>
            </a:r>
            <a:r>
              <a:rPr lang="ja-JP" altLang="en-US" sz="1400" dirty="0" smtClean="0">
                <a:latin typeface="Meiryo" charset="-128"/>
                <a:ea typeface="Meiryo" charset="-128"/>
                <a:cs typeface="Meiryo" charset="-128"/>
              </a:rPr>
              <a:t>など）へと変換します。</a:t>
            </a:r>
            <a:r>
              <a:rPr lang="en-US" altLang="ja-JP" sz="1400" dirty="0" smtClean="0">
                <a:latin typeface="Meiryo" charset="-128"/>
                <a:ea typeface="Meiryo" charset="-128"/>
                <a:cs typeface="Meiryo" charset="-128"/>
              </a:rPr>
              <a:t>PDF</a:t>
            </a:r>
            <a:r>
              <a:rPr lang="ja-JP" altLang="en-US" sz="1400" dirty="0" smtClean="0">
                <a:latin typeface="Meiryo" charset="-128"/>
                <a:ea typeface="Meiryo" charset="-128"/>
                <a:cs typeface="Meiryo" charset="-128"/>
              </a:rPr>
              <a:t>ファイルの閲覧・変換ツールで行います。</a:t>
            </a:r>
            <a:endParaRPr lang="en-US" altLang="ja-JP" sz="1400" dirty="0" smtClean="0">
              <a:latin typeface="Meiryo" charset="-128"/>
              <a:ea typeface="Meiryo" charset="-128"/>
              <a:cs typeface="Meiryo" charset="-128"/>
            </a:endParaRPr>
          </a:p>
          <a:p>
            <a:pPr marL="457200" indent="-457200">
              <a:lnSpc>
                <a:spcPct val="150000"/>
              </a:lnSpc>
              <a:buFont typeface="+mj-lt"/>
              <a:buAutoNum type="arabicPeriod"/>
            </a:pPr>
            <a:endParaRPr lang="en-US" altLang="ja-JP" sz="1400" dirty="0">
              <a:latin typeface="Meiryo" charset="-128"/>
              <a:ea typeface="Meiryo" charset="-128"/>
              <a:cs typeface="Meiryo" charset="-128"/>
            </a:endParaRPr>
          </a:p>
          <a:p>
            <a:pPr marL="457200" indent="-457200">
              <a:lnSpc>
                <a:spcPct val="150000"/>
              </a:lnSpc>
              <a:buFont typeface="+mj-lt"/>
              <a:buAutoNum type="arabicPeriod"/>
            </a:pPr>
            <a:r>
              <a:rPr lang="en-US" altLang="ja-JP" sz="1800" dirty="0" smtClean="0">
                <a:latin typeface="Meiryo" charset="-128"/>
                <a:ea typeface="Meiryo" charset="-128"/>
                <a:cs typeface="Meiryo" charset="-128"/>
              </a:rPr>
              <a:t>PowerPoint</a:t>
            </a:r>
            <a:r>
              <a:rPr lang="ja-JP" altLang="en-US" sz="1800" dirty="0" smtClean="0">
                <a:latin typeface="Meiryo" charset="-128"/>
                <a:ea typeface="Meiryo" charset="-128"/>
                <a:cs typeface="Meiryo" charset="-128"/>
              </a:rPr>
              <a:t>で行う作業</a:t>
            </a:r>
            <a:endParaRPr lang="en-US" altLang="ja-JP" sz="1800" dirty="0" smtClean="0">
              <a:latin typeface="Meiryo" charset="-128"/>
              <a:ea typeface="Meiryo" charset="-128"/>
              <a:cs typeface="Meiryo" charset="-128"/>
            </a:endParaRPr>
          </a:p>
          <a:p>
            <a:pPr marL="994867" lvl="1" indent="-457200">
              <a:lnSpc>
                <a:spcPct val="150000"/>
              </a:lnSpc>
              <a:buFont typeface="+mj-lt"/>
              <a:buAutoNum type="alphaLcPeriod"/>
            </a:pPr>
            <a:r>
              <a:rPr lang="en-US" altLang="ja-JP" sz="1400" dirty="0" smtClean="0">
                <a:latin typeface="Meiryo" charset="-128"/>
                <a:ea typeface="Meiryo" charset="-128"/>
                <a:cs typeface="Meiryo" charset="-128"/>
              </a:rPr>
              <a:t>PowerPoint</a:t>
            </a:r>
            <a:r>
              <a:rPr lang="ja-JP" altLang="en-US" sz="1400" dirty="0" smtClean="0">
                <a:latin typeface="Meiryo" charset="-128"/>
                <a:ea typeface="Meiryo" charset="-128"/>
                <a:cs typeface="Meiryo" charset="-128"/>
              </a:rPr>
              <a:t>を起動したら、「ページの設定」で用紙設定を</a:t>
            </a:r>
            <a:r>
              <a:rPr lang="en-US" altLang="ja-JP" sz="1400" dirty="0" smtClean="0">
                <a:latin typeface="Meiryo" charset="-128"/>
                <a:ea typeface="Meiryo" charset="-128"/>
                <a:cs typeface="Meiryo" charset="-128"/>
              </a:rPr>
              <a:t>A3</a:t>
            </a:r>
            <a:r>
              <a:rPr lang="ja-JP" altLang="en-US" sz="1400" dirty="0" smtClean="0">
                <a:latin typeface="Meiryo" charset="-128"/>
                <a:ea typeface="Meiryo" charset="-128"/>
                <a:cs typeface="Meiryo" charset="-128"/>
              </a:rPr>
              <a:t>横位置にします。</a:t>
            </a:r>
            <a:endParaRPr lang="en-US" altLang="ja-JP" sz="1400" dirty="0" smtClean="0">
              <a:latin typeface="Meiryo" charset="-128"/>
              <a:ea typeface="Meiryo" charset="-128"/>
              <a:cs typeface="Meiryo" charset="-128"/>
            </a:endParaRPr>
          </a:p>
          <a:p>
            <a:pPr marL="994867" lvl="1" indent="-457200">
              <a:lnSpc>
                <a:spcPct val="150000"/>
              </a:lnSpc>
              <a:buFont typeface="+mj-lt"/>
              <a:buAutoNum type="alphaLcPeriod"/>
            </a:pPr>
            <a:r>
              <a:rPr lang="ja-JP" altLang="en-US" sz="1400" dirty="0" smtClean="0">
                <a:latin typeface="Meiryo" charset="-128"/>
                <a:ea typeface="Meiryo" charset="-128"/>
                <a:cs typeface="Meiryo" charset="-128"/>
              </a:rPr>
              <a:t>スライドマスターの機能で、画像化した平面図をスライドの背景に貼り付けます。大抵</a:t>
            </a:r>
            <a:r>
              <a:rPr lang="ja-JP" altLang="en-US" sz="1400" dirty="0">
                <a:latin typeface="Meiryo" charset="-128"/>
                <a:ea typeface="Meiryo" charset="-128"/>
                <a:cs typeface="Meiryo" charset="-128"/>
              </a:rPr>
              <a:t>の場合、舞台平面図は</a:t>
            </a:r>
            <a:r>
              <a:rPr lang="en-US" altLang="ja-JP" sz="1400" dirty="0">
                <a:latin typeface="Meiryo" charset="-128"/>
                <a:ea typeface="Meiryo" charset="-128"/>
                <a:cs typeface="Meiryo" charset="-128"/>
              </a:rPr>
              <a:t>A3</a:t>
            </a:r>
            <a:r>
              <a:rPr lang="ja-JP" altLang="en-US" sz="1400" dirty="0" smtClean="0">
                <a:latin typeface="Meiryo" charset="-128"/>
                <a:ea typeface="Meiryo" charset="-128"/>
                <a:cs typeface="Meiryo" charset="-128"/>
              </a:rPr>
              <a:t>サイズで作られて</a:t>
            </a:r>
            <a:r>
              <a:rPr lang="ja-JP" altLang="en-US" sz="1400" dirty="0">
                <a:latin typeface="Meiryo" charset="-128"/>
                <a:ea typeface="Meiryo" charset="-128"/>
                <a:cs typeface="Meiryo" charset="-128"/>
              </a:rPr>
              <a:t>いますので、そのまま全面に貼り付けます</a:t>
            </a:r>
            <a:r>
              <a:rPr lang="ja-JP" altLang="en-US" sz="1400" dirty="0" smtClean="0">
                <a:latin typeface="Meiryo" charset="-128"/>
                <a:ea typeface="Meiryo" charset="-128"/>
                <a:cs typeface="Meiryo" charset="-128"/>
              </a:rPr>
              <a:t>。</a:t>
            </a:r>
            <a:r>
              <a:rPr lang="en-US" altLang="ja-JP" sz="1400" dirty="0">
                <a:latin typeface="Meiryo" charset="-128"/>
                <a:ea typeface="Meiryo" charset="-128"/>
                <a:cs typeface="Meiryo" charset="-128"/>
              </a:rPr>
              <a:t/>
            </a:r>
            <a:br>
              <a:rPr lang="en-US" altLang="ja-JP" sz="1400" dirty="0">
                <a:latin typeface="Meiryo" charset="-128"/>
                <a:ea typeface="Meiryo" charset="-128"/>
                <a:cs typeface="Meiryo" charset="-128"/>
              </a:rPr>
            </a:br>
            <a:r>
              <a:rPr lang="ja-JP" altLang="en-US" sz="1400" dirty="0" smtClean="0">
                <a:latin typeface="Meiryo" charset="-128"/>
                <a:ea typeface="Meiryo" charset="-128"/>
                <a:cs typeface="Meiryo" charset="-128"/>
              </a:rPr>
              <a:t>舞台平面図を「背景」にしておくことで、作業中に平面図がズレてしまうのを防止します。</a:t>
            </a:r>
            <a:endParaRPr lang="en-US" altLang="ja-JP" sz="1400" dirty="0" smtClean="0">
              <a:latin typeface="Meiryo" charset="-128"/>
              <a:ea typeface="Meiryo" charset="-128"/>
              <a:cs typeface="Meiryo" charset="-128"/>
            </a:endParaRPr>
          </a:p>
          <a:p>
            <a:pPr marL="994867" lvl="1" indent="-457200">
              <a:lnSpc>
                <a:spcPct val="150000"/>
              </a:lnSpc>
              <a:buFont typeface="+mj-lt"/>
              <a:buAutoNum type="alphaLcPeriod"/>
            </a:pPr>
            <a:r>
              <a:rPr lang="ja-JP" altLang="en-US" sz="1400" dirty="0" smtClean="0">
                <a:latin typeface="Meiryo" charset="-128"/>
                <a:ea typeface="Meiryo" charset="-128"/>
                <a:cs typeface="Meiryo" charset="-128"/>
              </a:rPr>
              <a:t>オケ台（山台・ひな壇）を先に書くか、楽器配置を先に書くかは、どちらでも良いと思います。</a:t>
            </a:r>
            <a:r>
              <a:rPr lang="en-US" altLang="ja-JP" sz="1400" dirty="0">
                <a:latin typeface="Meiryo" charset="-128"/>
                <a:ea typeface="Meiryo" charset="-128"/>
                <a:cs typeface="Meiryo" charset="-128"/>
              </a:rPr>
              <a:t/>
            </a:r>
            <a:br>
              <a:rPr lang="en-US" altLang="ja-JP" sz="1400" dirty="0">
                <a:latin typeface="Meiryo" charset="-128"/>
                <a:ea typeface="Meiryo" charset="-128"/>
                <a:cs typeface="Meiryo" charset="-128"/>
              </a:rPr>
            </a:br>
            <a:r>
              <a:rPr lang="ja-JP" altLang="en-US" sz="1400" dirty="0" smtClean="0">
                <a:latin typeface="Meiryo" charset="-128"/>
                <a:ea typeface="Meiryo" charset="-128"/>
                <a:cs typeface="Meiryo" charset="-128"/>
              </a:rPr>
              <a:t>私の場合はひな壇を先に書いてから楽器を配置していく順番でいつも作業しています。</a:t>
            </a:r>
            <a:endParaRPr lang="en-US" altLang="ja-JP" sz="1400" dirty="0" smtClean="0">
              <a:latin typeface="Meiryo" charset="-128"/>
              <a:ea typeface="Meiryo" charset="-128"/>
              <a:cs typeface="Meiryo" charset="-128"/>
            </a:endParaRPr>
          </a:p>
          <a:p>
            <a:pPr marL="994867" lvl="1" indent="-457200">
              <a:lnSpc>
                <a:spcPct val="150000"/>
              </a:lnSpc>
              <a:buFont typeface="+mj-lt"/>
              <a:buAutoNum type="alphaLcPeriod"/>
            </a:pPr>
            <a:r>
              <a:rPr lang="ja-JP" altLang="en-US" sz="1400" dirty="0" smtClean="0">
                <a:latin typeface="Meiryo" charset="-128"/>
                <a:ea typeface="Meiryo" charset="-128"/>
                <a:cs typeface="Meiryo" charset="-128"/>
              </a:rPr>
              <a:t>ホール舞台平面図は縮尺が</a:t>
            </a:r>
            <a:r>
              <a:rPr lang="en-US" altLang="ja-JP" sz="1400" dirty="0" smtClean="0">
                <a:latin typeface="Meiryo" charset="-128"/>
                <a:ea typeface="Meiryo" charset="-128"/>
                <a:cs typeface="Meiryo" charset="-128"/>
              </a:rPr>
              <a:t>100</a:t>
            </a:r>
            <a:r>
              <a:rPr lang="ja-JP" altLang="en-US" sz="1400" dirty="0" smtClean="0">
                <a:latin typeface="Meiryo" charset="-128"/>
                <a:ea typeface="Meiryo" charset="-128"/>
                <a:cs typeface="Meiryo" charset="-128"/>
              </a:rPr>
              <a:t>分の</a:t>
            </a:r>
            <a:r>
              <a:rPr lang="en-US" altLang="ja-JP" sz="1400" dirty="0" smtClean="0">
                <a:latin typeface="Meiryo" charset="-128"/>
                <a:ea typeface="Meiryo" charset="-128"/>
                <a:cs typeface="Meiryo" charset="-128"/>
              </a:rPr>
              <a:t>1</a:t>
            </a:r>
            <a:r>
              <a:rPr lang="ja-JP" altLang="en-US" sz="1400" dirty="0" smtClean="0">
                <a:latin typeface="Meiryo" charset="-128"/>
                <a:ea typeface="Meiryo" charset="-128"/>
                <a:cs typeface="Meiryo" charset="-128"/>
              </a:rPr>
              <a:t>で書かれていることが多いと思いますので、プリセットされている枠線などはほぼそのまま使えると思いますが、縮尺や寸法が合わない時は、適宜調整してお使いください。</a:t>
            </a:r>
            <a:endParaRPr lang="en-US" altLang="ja-JP" sz="1400" dirty="0" smtClean="0">
              <a:latin typeface="Meiryo" charset="-128"/>
              <a:ea typeface="Meiryo" charset="-128"/>
              <a:cs typeface="Meiryo" charset="-128"/>
            </a:endParaRPr>
          </a:p>
          <a:p>
            <a:pPr marL="994867" lvl="1" indent="-457200">
              <a:lnSpc>
                <a:spcPct val="150000"/>
              </a:lnSpc>
              <a:buFont typeface="+mj-lt"/>
              <a:buAutoNum type="alphaLcPeriod"/>
            </a:pPr>
            <a:r>
              <a:rPr lang="ja-JP" altLang="en-US" sz="1400" dirty="0" smtClean="0">
                <a:latin typeface="Meiryo" charset="-128"/>
                <a:ea typeface="Meiryo" charset="-128"/>
                <a:cs typeface="Meiryo" charset="-128"/>
              </a:rPr>
              <a:t>譜面台は、「</a:t>
            </a:r>
            <a:r>
              <a:rPr lang="en-US" altLang="ja-JP" sz="1400" dirty="0" smtClean="0">
                <a:latin typeface="Meiryo" charset="-128"/>
                <a:ea typeface="Meiryo" charset="-128"/>
                <a:cs typeface="Meiryo" charset="-128"/>
              </a:rPr>
              <a:t>×</a:t>
            </a:r>
            <a:r>
              <a:rPr lang="ja-JP" altLang="en-US" sz="1400" dirty="0" smtClean="0">
                <a:latin typeface="Meiryo" charset="-128"/>
                <a:ea typeface="Meiryo" charset="-128"/>
                <a:cs typeface="Meiryo" charset="-128"/>
              </a:rPr>
              <a:t>」で書いても「−」で書いても、どちらでも良いと思います。個人的には</a:t>
            </a:r>
            <a:r>
              <a:rPr lang="ja-JP" altLang="en-US" sz="1400" dirty="0">
                <a:latin typeface="Meiryo" charset="-128"/>
                <a:ea typeface="Meiryo" charset="-128"/>
                <a:cs typeface="Meiryo" charset="-128"/>
              </a:rPr>
              <a:t>「−</a:t>
            </a:r>
            <a:r>
              <a:rPr lang="ja-JP" altLang="en-US" sz="1400" dirty="0" smtClean="0">
                <a:latin typeface="Meiryo" charset="-128"/>
                <a:ea typeface="Meiryo" charset="-128"/>
                <a:cs typeface="Meiryo" charset="-128"/>
              </a:rPr>
              <a:t>」で書く方が譜面台の向きがわかりやすいため、客席から見たときにその譜面台の向きが平行なのか扇状配置なのかなどが視覚的にわかりやすいように思います。</a:t>
            </a:r>
            <a:endParaRPr lang="en-US" altLang="ja-JP" sz="1400" dirty="0" smtClean="0">
              <a:latin typeface="Meiryo" charset="-128"/>
              <a:ea typeface="Meiryo" charset="-128"/>
              <a:cs typeface="Meiryo" charset="-128"/>
            </a:endParaRPr>
          </a:p>
          <a:p>
            <a:pPr marL="994867" lvl="1" indent="-457200">
              <a:lnSpc>
                <a:spcPct val="150000"/>
              </a:lnSpc>
              <a:buFont typeface="+mj-lt"/>
              <a:buAutoNum type="alphaLcPeriod"/>
            </a:pPr>
            <a:r>
              <a:rPr lang="en-US" altLang="ja-JP" sz="1400" dirty="0" smtClean="0">
                <a:latin typeface="Meiryo" charset="-128"/>
                <a:ea typeface="Meiryo" charset="-128"/>
                <a:cs typeface="Meiryo" charset="-128"/>
              </a:rPr>
              <a:t>Harp</a:t>
            </a:r>
            <a:r>
              <a:rPr lang="ja-JP" altLang="en-US" sz="1400" dirty="0" smtClean="0">
                <a:latin typeface="Meiryo" charset="-128"/>
                <a:ea typeface="Meiryo" charset="-128"/>
                <a:cs typeface="Meiryo" charset="-128"/>
              </a:rPr>
              <a:t>や</a:t>
            </a:r>
            <a:r>
              <a:rPr lang="en-US" altLang="ja-JP" sz="1400" dirty="0" smtClean="0">
                <a:latin typeface="Meiryo" charset="-128"/>
                <a:ea typeface="Meiryo" charset="-128"/>
                <a:cs typeface="Meiryo" charset="-128"/>
              </a:rPr>
              <a:t>Tubular</a:t>
            </a:r>
            <a:r>
              <a:rPr lang="ja-JP" altLang="en-US" sz="1400" dirty="0" smtClean="0">
                <a:latin typeface="Meiryo" charset="-128"/>
                <a:ea typeface="Meiryo" charset="-128"/>
                <a:cs typeface="Meiryo" charset="-128"/>
              </a:rPr>
              <a:t> </a:t>
            </a:r>
            <a:r>
              <a:rPr lang="en-US" altLang="ja-JP" sz="1400" dirty="0" smtClean="0">
                <a:latin typeface="Meiryo" charset="-128"/>
                <a:ea typeface="Meiryo" charset="-128"/>
                <a:cs typeface="Meiryo" charset="-128"/>
              </a:rPr>
              <a:t>bells</a:t>
            </a:r>
            <a:r>
              <a:rPr lang="ja-JP" altLang="en-US" sz="1400" dirty="0" smtClean="0">
                <a:latin typeface="Meiryo" charset="-128"/>
                <a:ea typeface="Meiryo" charset="-128"/>
                <a:cs typeface="Meiryo" charset="-128"/>
              </a:rPr>
              <a:t>などの設置面積が大きい楽器は、占有面積を示す長方形を配置するだけで十分です。</a:t>
            </a:r>
            <a:r>
              <a:rPr lang="en-US" altLang="ja-JP" sz="1400" dirty="0" smtClean="0">
                <a:latin typeface="Meiryo" charset="-128"/>
                <a:ea typeface="Meiryo" charset="-128"/>
                <a:cs typeface="Meiryo" charset="-128"/>
              </a:rPr>
              <a:t/>
            </a:r>
            <a:br>
              <a:rPr lang="en-US" altLang="ja-JP" sz="1400" dirty="0" smtClean="0">
                <a:latin typeface="Meiryo" charset="-128"/>
                <a:ea typeface="Meiryo" charset="-128"/>
                <a:cs typeface="Meiryo" charset="-128"/>
              </a:rPr>
            </a:br>
            <a:r>
              <a:rPr lang="ja-JP" altLang="en-US" sz="1400" dirty="0" smtClean="0">
                <a:latin typeface="Meiryo" charset="-128"/>
                <a:ea typeface="Meiryo" charset="-128"/>
                <a:cs typeface="Meiryo" charset="-128"/>
              </a:rPr>
              <a:t>（いくつかの打楽器は図案化したアイコンをプリセットのスライドに置いておきました）</a:t>
            </a:r>
            <a:endParaRPr lang="en-US" altLang="ja-JP" sz="1400" dirty="0" smtClean="0">
              <a:latin typeface="Meiryo" charset="-128"/>
              <a:ea typeface="Meiryo" charset="-128"/>
              <a:cs typeface="Meiryo" charset="-128"/>
            </a:endParaRPr>
          </a:p>
          <a:p>
            <a:pPr marL="994867" lvl="1" indent="-457200">
              <a:lnSpc>
                <a:spcPct val="150000"/>
              </a:lnSpc>
              <a:buFont typeface="+mj-lt"/>
              <a:buAutoNum type="alphaLcPeriod"/>
            </a:pPr>
            <a:r>
              <a:rPr lang="ja-JP" altLang="en-US" sz="1400" dirty="0" smtClean="0">
                <a:latin typeface="Meiryo" charset="-128"/>
                <a:ea typeface="Meiryo" charset="-128"/>
                <a:cs typeface="Meiryo" charset="-128"/>
              </a:rPr>
              <a:t>図面ができたら、この「使い方」スライドは削除してお使いください。</a:t>
            </a:r>
            <a:endParaRPr lang="en-US" altLang="ja-JP" sz="1400" dirty="0" smtClean="0">
              <a:latin typeface="Meiryo" charset="-128"/>
              <a:ea typeface="Meiryo" charset="-128"/>
              <a:cs typeface="Meiryo" charset="-128"/>
            </a:endParaRPr>
          </a:p>
          <a:p>
            <a:pPr marL="994867" lvl="1" indent="-457200">
              <a:lnSpc>
                <a:spcPct val="150000"/>
              </a:lnSpc>
              <a:buFont typeface="+mj-lt"/>
              <a:buAutoNum type="alphaLcPeriod"/>
            </a:pPr>
            <a:endParaRPr lang="en-US" altLang="ja-JP" sz="1400" dirty="0">
              <a:latin typeface="Meiryo" charset="-128"/>
              <a:ea typeface="Meiryo" charset="-128"/>
              <a:cs typeface="Meiryo" charset="-128"/>
            </a:endParaRPr>
          </a:p>
          <a:p>
            <a:pPr marL="457200" indent="-457200">
              <a:lnSpc>
                <a:spcPct val="150000"/>
              </a:lnSpc>
              <a:buFont typeface="+mj-lt"/>
              <a:buAutoNum type="arabicPeriod"/>
            </a:pPr>
            <a:r>
              <a:rPr lang="ja-JP" altLang="en-US" sz="1400" dirty="0" smtClean="0">
                <a:latin typeface="Meiryo" charset="-128"/>
                <a:ea typeface="Meiryo" charset="-128"/>
                <a:cs typeface="Meiryo" charset="-128"/>
              </a:rPr>
              <a:t>テンプレートの改善に協力する作業（任意）</a:t>
            </a:r>
            <a:endParaRPr lang="en-US" altLang="ja-JP" sz="1400" dirty="0" smtClean="0">
              <a:latin typeface="Meiryo" charset="-128"/>
              <a:ea typeface="Meiryo" charset="-128"/>
              <a:cs typeface="Meiryo" charset="-128"/>
            </a:endParaRPr>
          </a:p>
          <a:p>
            <a:pPr marL="994867" lvl="1" indent="-457200">
              <a:lnSpc>
                <a:spcPct val="150000"/>
              </a:lnSpc>
              <a:buFont typeface="Arial" charset="0"/>
              <a:buChar char="•"/>
            </a:pPr>
            <a:r>
              <a:rPr lang="ja-JP" altLang="en-US" sz="1400" dirty="0" smtClean="0">
                <a:latin typeface="Meiryo" charset="-128"/>
                <a:ea typeface="Meiryo" charset="-128"/>
                <a:cs typeface="Meiryo" charset="-128"/>
              </a:rPr>
              <a:t>このテンプレートに「もっとこうしたほうがいい」「この要素がプリセットされていると便利だと思う」などのご意見があれば、</a:t>
            </a:r>
            <a:r>
              <a:rPr lang="en-US" altLang="ja-JP" sz="1400" dirty="0" err="1" smtClean="0">
                <a:latin typeface="Meiryo" charset="-128"/>
                <a:ea typeface="Meiryo" charset="-128"/>
                <a:cs typeface="Meiryo" charset="-128"/>
              </a:rPr>
              <a:t>contact@ozakikazuyuki.com</a:t>
            </a:r>
            <a:r>
              <a:rPr lang="en-US" altLang="ja-JP" sz="1400" dirty="0" smtClean="0">
                <a:latin typeface="Meiryo" charset="-128"/>
                <a:ea typeface="Meiryo" charset="-128"/>
                <a:cs typeface="Meiryo" charset="-128"/>
              </a:rPr>
              <a:t> </a:t>
            </a:r>
            <a:r>
              <a:rPr lang="ja-JP" altLang="en-US" sz="1400" dirty="0" smtClean="0">
                <a:latin typeface="Meiryo" charset="-128"/>
                <a:ea typeface="Meiryo" charset="-128"/>
                <a:cs typeface="Meiryo" charset="-128"/>
              </a:rPr>
              <a:t>または </a:t>
            </a:r>
            <a:r>
              <a:rPr lang="en-US" altLang="ja-JP" sz="1400" dirty="0" smtClean="0">
                <a:latin typeface="Meiryo" charset="-128"/>
                <a:ea typeface="Meiryo" charset="-128"/>
                <a:cs typeface="Meiryo" charset="-128"/>
              </a:rPr>
              <a:t>Twitter:@ozakikazuyuki </a:t>
            </a:r>
            <a:r>
              <a:rPr lang="ja-JP" altLang="en-US" sz="1400" dirty="0" smtClean="0">
                <a:latin typeface="Meiryo" charset="-128"/>
                <a:ea typeface="Meiryo" charset="-128"/>
                <a:cs typeface="Meiryo" charset="-128"/>
              </a:rPr>
              <a:t>までご連絡ください。適宜検討してバージョンアップ時に反映いたします。</a:t>
            </a:r>
            <a:endParaRPr lang="en-US" altLang="ja-JP" sz="1400" dirty="0" smtClean="0">
              <a:latin typeface="Meiryo" charset="-128"/>
              <a:ea typeface="Meiryo" charset="-128"/>
              <a:cs typeface="Meiryo" charset="-128"/>
            </a:endParaRPr>
          </a:p>
        </p:txBody>
      </p:sp>
    </p:spTree>
    <p:extLst>
      <p:ext uri="{BB962C8B-B14F-4D97-AF65-F5344CB8AC3E}">
        <p14:creationId xmlns:p14="http://schemas.microsoft.com/office/powerpoint/2010/main" val="928632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 y="3198529"/>
            <a:ext cx="3842568" cy="38551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Rectangle 406"/>
          <p:cNvSpPr>
            <a:spLocks noChangeArrowheads="1"/>
          </p:cNvSpPr>
          <p:nvPr/>
        </p:nvSpPr>
        <p:spPr bwMode="auto">
          <a:xfrm>
            <a:off x="6129135" y="2868366"/>
            <a:ext cx="538618" cy="55880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grpSp>
        <p:nvGrpSpPr>
          <p:cNvPr id="24" name="Group 23"/>
          <p:cNvGrpSpPr/>
          <p:nvPr/>
        </p:nvGrpSpPr>
        <p:grpSpPr>
          <a:xfrm>
            <a:off x="6668311" y="2867531"/>
            <a:ext cx="1099145" cy="558000"/>
            <a:chOff x="6668203" y="2847108"/>
            <a:chExt cx="1099145" cy="553722"/>
          </a:xfrm>
        </p:grpSpPr>
        <p:sp>
          <p:nvSpPr>
            <p:cNvPr id="408" name="Rectangle 407"/>
            <p:cNvSpPr>
              <a:spLocks noChangeArrowheads="1"/>
            </p:cNvSpPr>
            <p:nvPr/>
          </p:nvSpPr>
          <p:spPr bwMode="auto">
            <a:xfrm rot="5400000">
              <a:off x="6528562" y="2986749"/>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409" name="Rectangle 408"/>
            <p:cNvSpPr>
              <a:spLocks noChangeArrowheads="1"/>
            </p:cNvSpPr>
            <p:nvPr/>
          </p:nvSpPr>
          <p:spPr bwMode="auto">
            <a:xfrm rot="5400000">
              <a:off x="6803659" y="2986750"/>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410" name="Rectangle 409"/>
            <p:cNvSpPr>
              <a:spLocks noChangeArrowheads="1"/>
            </p:cNvSpPr>
            <p:nvPr/>
          </p:nvSpPr>
          <p:spPr bwMode="auto">
            <a:xfrm rot="5400000">
              <a:off x="7078173" y="2986750"/>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411" name="Rectangle 410"/>
            <p:cNvSpPr>
              <a:spLocks noChangeArrowheads="1"/>
            </p:cNvSpPr>
            <p:nvPr/>
          </p:nvSpPr>
          <p:spPr bwMode="auto">
            <a:xfrm rot="5400000">
              <a:off x="7353270" y="2986751"/>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grpSp>
      <p:sp>
        <p:nvSpPr>
          <p:cNvPr id="412" name="Rectangle 411"/>
          <p:cNvSpPr>
            <a:spLocks noChangeArrowheads="1"/>
          </p:cNvSpPr>
          <p:nvPr/>
        </p:nvSpPr>
        <p:spPr bwMode="auto">
          <a:xfrm>
            <a:off x="7775677" y="2865992"/>
            <a:ext cx="538618" cy="55880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413" name="Rectangle 412"/>
          <p:cNvSpPr>
            <a:spLocks noChangeArrowheads="1"/>
          </p:cNvSpPr>
          <p:nvPr/>
        </p:nvSpPr>
        <p:spPr bwMode="auto">
          <a:xfrm>
            <a:off x="8323622" y="2865992"/>
            <a:ext cx="538618" cy="55880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grpSp>
        <p:nvGrpSpPr>
          <p:cNvPr id="385" name="Group 384"/>
          <p:cNvGrpSpPr/>
          <p:nvPr/>
        </p:nvGrpSpPr>
        <p:grpSpPr>
          <a:xfrm>
            <a:off x="5321987" y="4191612"/>
            <a:ext cx="3855059" cy="372110"/>
            <a:chOff x="5012243" y="4286453"/>
            <a:chExt cx="3855059" cy="372110"/>
          </a:xfrm>
        </p:grpSpPr>
        <p:sp>
          <p:nvSpPr>
            <p:cNvPr id="386" name="Rectangle 385"/>
            <p:cNvSpPr>
              <a:spLocks noChangeArrowheads="1"/>
            </p:cNvSpPr>
            <p:nvPr/>
          </p:nvSpPr>
          <p:spPr bwMode="auto">
            <a:xfrm>
              <a:off x="5012243"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87" name="Rectangle 386"/>
            <p:cNvSpPr>
              <a:spLocks noChangeArrowheads="1"/>
            </p:cNvSpPr>
            <p:nvPr/>
          </p:nvSpPr>
          <p:spPr bwMode="auto">
            <a:xfrm>
              <a:off x="5563561"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88" name="Rectangle 387"/>
            <p:cNvSpPr>
              <a:spLocks noChangeArrowheads="1"/>
            </p:cNvSpPr>
            <p:nvPr/>
          </p:nvSpPr>
          <p:spPr bwMode="auto">
            <a:xfrm>
              <a:off x="6115050"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89" name="Rectangle 388"/>
            <p:cNvSpPr>
              <a:spLocks noChangeArrowheads="1"/>
            </p:cNvSpPr>
            <p:nvPr/>
          </p:nvSpPr>
          <p:spPr bwMode="auto">
            <a:xfrm>
              <a:off x="6663193"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90" name="Rectangle 389"/>
            <p:cNvSpPr>
              <a:spLocks noChangeArrowheads="1"/>
            </p:cNvSpPr>
            <p:nvPr/>
          </p:nvSpPr>
          <p:spPr bwMode="auto">
            <a:xfrm>
              <a:off x="7216181"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91" name="Rectangle 390"/>
            <p:cNvSpPr>
              <a:spLocks noChangeArrowheads="1"/>
            </p:cNvSpPr>
            <p:nvPr/>
          </p:nvSpPr>
          <p:spPr bwMode="auto">
            <a:xfrm>
              <a:off x="7767499"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92" name="Rectangle 391"/>
            <p:cNvSpPr>
              <a:spLocks noChangeArrowheads="1"/>
            </p:cNvSpPr>
            <p:nvPr/>
          </p:nvSpPr>
          <p:spPr bwMode="auto">
            <a:xfrm>
              <a:off x="8318988"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grpSp>
      <p:grpSp>
        <p:nvGrpSpPr>
          <p:cNvPr id="377" name="Group 376"/>
          <p:cNvGrpSpPr/>
          <p:nvPr/>
        </p:nvGrpSpPr>
        <p:grpSpPr>
          <a:xfrm>
            <a:off x="5321987" y="3818309"/>
            <a:ext cx="3855059" cy="372110"/>
            <a:chOff x="5012243" y="4286453"/>
            <a:chExt cx="3855059" cy="372110"/>
          </a:xfrm>
        </p:grpSpPr>
        <p:sp>
          <p:nvSpPr>
            <p:cNvPr id="378" name="Rectangle 377"/>
            <p:cNvSpPr>
              <a:spLocks noChangeArrowheads="1"/>
            </p:cNvSpPr>
            <p:nvPr/>
          </p:nvSpPr>
          <p:spPr bwMode="auto">
            <a:xfrm>
              <a:off x="5012243"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79" name="Rectangle 378"/>
            <p:cNvSpPr>
              <a:spLocks noChangeArrowheads="1"/>
            </p:cNvSpPr>
            <p:nvPr/>
          </p:nvSpPr>
          <p:spPr bwMode="auto">
            <a:xfrm>
              <a:off x="5563561"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80" name="Rectangle 379"/>
            <p:cNvSpPr>
              <a:spLocks noChangeArrowheads="1"/>
            </p:cNvSpPr>
            <p:nvPr/>
          </p:nvSpPr>
          <p:spPr bwMode="auto">
            <a:xfrm>
              <a:off x="6115050"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81" name="Rectangle 380"/>
            <p:cNvSpPr>
              <a:spLocks noChangeArrowheads="1"/>
            </p:cNvSpPr>
            <p:nvPr/>
          </p:nvSpPr>
          <p:spPr bwMode="auto">
            <a:xfrm>
              <a:off x="6663193"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82" name="Rectangle 381"/>
            <p:cNvSpPr>
              <a:spLocks noChangeArrowheads="1"/>
            </p:cNvSpPr>
            <p:nvPr/>
          </p:nvSpPr>
          <p:spPr bwMode="auto">
            <a:xfrm>
              <a:off x="7216181"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83" name="Rectangle 382"/>
            <p:cNvSpPr>
              <a:spLocks noChangeArrowheads="1"/>
            </p:cNvSpPr>
            <p:nvPr/>
          </p:nvSpPr>
          <p:spPr bwMode="auto">
            <a:xfrm>
              <a:off x="7767499"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84" name="Rectangle 383"/>
            <p:cNvSpPr>
              <a:spLocks noChangeArrowheads="1"/>
            </p:cNvSpPr>
            <p:nvPr/>
          </p:nvSpPr>
          <p:spPr bwMode="auto">
            <a:xfrm>
              <a:off x="8318988"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grpSp>
      <p:grpSp>
        <p:nvGrpSpPr>
          <p:cNvPr id="323" name="Group 322"/>
          <p:cNvGrpSpPr/>
          <p:nvPr/>
        </p:nvGrpSpPr>
        <p:grpSpPr>
          <a:xfrm>
            <a:off x="5321987" y="3437062"/>
            <a:ext cx="3855059" cy="372110"/>
            <a:chOff x="5012243" y="4286453"/>
            <a:chExt cx="3855059" cy="372110"/>
          </a:xfrm>
        </p:grpSpPr>
        <p:sp>
          <p:nvSpPr>
            <p:cNvPr id="352" name="Rectangle 351"/>
            <p:cNvSpPr>
              <a:spLocks noChangeArrowheads="1"/>
            </p:cNvSpPr>
            <p:nvPr/>
          </p:nvSpPr>
          <p:spPr bwMode="auto">
            <a:xfrm>
              <a:off x="5012243"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53" name="Rectangle 352"/>
            <p:cNvSpPr>
              <a:spLocks noChangeArrowheads="1"/>
            </p:cNvSpPr>
            <p:nvPr/>
          </p:nvSpPr>
          <p:spPr bwMode="auto">
            <a:xfrm>
              <a:off x="5563561"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54" name="Rectangle 353"/>
            <p:cNvSpPr>
              <a:spLocks noChangeArrowheads="1"/>
            </p:cNvSpPr>
            <p:nvPr/>
          </p:nvSpPr>
          <p:spPr bwMode="auto">
            <a:xfrm>
              <a:off x="6115050"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55" name="Rectangle 354"/>
            <p:cNvSpPr>
              <a:spLocks noChangeArrowheads="1"/>
            </p:cNvSpPr>
            <p:nvPr/>
          </p:nvSpPr>
          <p:spPr bwMode="auto">
            <a:xfrm>
              <a:off x="6663193"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56" name="Rectangle 355"/>
            <p:cNvSpPr>
              <a:spLocks noChangeArrowheads="1"/>
            </p:cNvSpPr>
            <p:nvPr/>
          </p:nvSpPr>
          <p:spPr bwMode="auto">
            <a:xfrm>
              <a:off x="7216181"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57" name="Rectangle 356"/>
            <p:cNvSpPr>
              <a:spLocks noChangeArrowheads="1"/>
            </p:cNvSpPr>
            <p:nvPr/>
          </p:nvSpPr>
          <p:spPr bwMode="auto">
            <a:xfrm>
              <a:off x="7767499"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58" name="Rectangle 357"/>
            <p:cNvSpPr>
              <a:spLocks noChangeArrowheads="1"/>
            </p:cNvSpPr>
            <p:nvPr/>
          </p:nvSpPr>
          <p:spPr bwMode="auto">
            <a:xfrm>
              <a:off x="8318988"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grpSp>
      <p:sp>
        <p:nvSpPr>
          <p:cNvPr id="4" name="Oval 3"/>
          <p:cNvSpPr/>
          <p:nvPr/>
        </p:nvSpPr>
        <p:spPr>
          <a:xfrm>
            <a:off x="7222188" y="3145712"/>
            <a:ext cx="291540" cy="2915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Oval 12"/>
          <p:cNvSpPr/>
          <p:nvPr/>
        </p:nvSpPr>
        <p:spPr>
          <a:xfrm>
            <a:off x="6506087" y="345370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Oval 13"/>
          <p:cNvSpPr/>
          <p:nvPr/>
        </p:nvSpPr>
        <p:spPr>
          <a:xfrm>
            <a:off x="6901822" y="345370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5" name="Oval 14"/>
          <p:cNvSpPr/>
          <p:nvPr/>
        </p:nvSpPr>
        <p:spPr>
          <a:xfrm>
            <a:off x="7384918" y="345370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Oval 15"/>
          <p:cNvSpPr/>
          <p:nvPr/>
        </p:nvSpPr>
        <p:spPr>
          <a:xfrm>
            <a:off x="7814217" y="345370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p:nvSpPr>
        <p:spPr>
          <a:xfrm>
            <a:off x="8219810" y="345370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Oval 25"/>
          <p:cNvSpPr/>
          <p:nvPr/>
        </p:nvSpPr>
        <p:spPr>
          <a:xfrm>
            <a:off x="5365730" y="3443568"/>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val 26"/>
          <p:cNvSpPr/>
          <p:nvPr/>
        </p:nvSpPr>
        <p:spPr>
          <a:xfrm>
            <a:off x="5732126" y="3443568"/>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Oval 27"/>
          <p:cNvSpPr/>
          <p:nvPr/>
        </p:nvSpPr>
        <p:spPr>
          <a:xfrm>
            <a:off x="5750897" y="3855883"/>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Oval 28"/>
          <p:cNvSpPr/>
          <p:nvPr/>
        </p:nvSpPr>
        <p:spPr>
          <a:xfrm>
            <a:off x="6118232" y="3855883"/>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Oval 29"/>
          <p:cNvSpPr/>
          <p:nvPr/>
        </p:nvSpPr>
        <p:spPr>
          <a:xfrm>
            <a:off x="6493102" y="3847639"/>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Oval 30"/>
          <p:cNvSpPr/>
          <p:nvPr/>
        </p:nvSpPr>
        <p:spPr>
          <a:xfrm>
            <a:off x="6929903" y="3847639"/>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Oval 31"/>
          <p:cNvSpPr/>
          <p:nvPr/>
        </p:nvSpPr>
        <p:spPr>
          <a:xfrm>
            <a:off x="7397488" y="3847639"/>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Oval 32"/>
          <p:cNvSpPr/>
          <p:nvPr/>
        </p:nvSpPr>
        <p:spPr>
          <a:xfrm>
            <a:off x="7826140" y="3847639"/>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Oval 33"/>
          <p:cNvSpPr/>
          <p:nvPr/>
        </p:nvSpPr>
        <p:spPr>
          <a:xfrm>
            <a:off x="6493102" y="4227057"/>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Oval 34"/>
          <p:cNvSpPr/>
          <p:nvPr/>
        </p:nvSpPr>
        <p:spPr>
          <a:xfrm>
            <a:off x="6929903" y="4227057"/>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Oval 35"/>
          <p:cNvSpPr/>
          <p:nvPr/>
        </p:nvSpPr>
        <p:spPr>
          <a:xfrm>
            <a:off x="7380554" y="4227057"/>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Oval 36"/>
          <p:cNvSpPr/>
          <p:nvPr/>
        </p:nvSpPr>
        <p:spPr>
          <a:xfrm>
            <a:off x="7826140" y="4227057"/>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Oval 40"/>
          <p:cNvSpPr/>
          <p:nvPr/>
        </p:nvSpPr>
        <p:spPr>
          <a:xfrm>
            <a:off x="6411992" y="5413755"/>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Oval 41"/>
          <p:cNvSpPr/>
          <p:nvPr/>
        </p:nvSpPr>
        <p:spPr>
          <a:xfrm>
            <a:off x="5960581" y="5644833"/>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Oval 42"/>
          <p:cNvSpPr/>
          <p:nvPr/>
        </p:nvSpPr>
        <p:spPr>
          <a:xfrm>
            <a:off x="5960581" y="5362476"/>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Oval 43"/>
          <p:cNvSpPr/>
          <p:nvPr/>
        </p:nvSpPr>
        <p:spPr>
          <a:xfrm>
            <a:off x="5477678" y="5627581"/>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Oval 44"/>
          <p:cNvSpPr/>
          <p:nvPr/>
        </p:nvSpPr>
        <p:spPr>
          <a:xfrm>
            <a:off x="5477678" y="5345224"/>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Oval 45"/>
          <p:cNvSpPr/>
          <p:nvPr/>
        </p:nvSpPr>
        <p:spPr>
          <a:xfrm>
            <a:off x="4985026" y="5601703"/>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Oval 46"/>
          <p:cNvSpPr/>
          <p:nvPr/>
        </p:nvSpPr>
        <p:spPr>
          <a:xfrm>
            <a:off x="4985026" y="5319346"/>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Oval 47"/>
          <p:cNvSpPr/>
          <p:nvPr/>
        </p:nvSpPr>
        <p:spPr>
          <a:xfrm>
            <a:off x="6623787" y="5074944"/>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Oval 48"/>
          <p:cNvSpPr/>
          <p:nvPr/>
        </p:nvSpPr>
        <p:spPr>
          <a:xfrm>
            <a:off x="6939441" y="4948108"/>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Oval 49"/>
          <p:cNvSpPr/>
          <p:nvPr/>
        </p:nvSpPr>
        <p:spPr>
          <a:xfrm>
            <a:off x="5965231" y="5038702"/>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Oval 50"/>
          <p:cNvSpPr/>
          <p:nvPr/>
        </p:nvSpPr>
        <p:spPr>
          <a:xfrm>
            <a:off x="6152367" y="4796156"/>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Oval 51"/>
          <p:cNvSpPr/>
          <p:nvPr/>
        </p:nvSpPr>
        <p:spPr>
          <a:xfrm>
            <a:off x="5443584" y="4970481"/>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Oval 52"/>
          <p:cNvSpPr/>
          <p:nvPr/>
        </p:nvSpPr>
        <p:spPr>
          <a:xfrm>
            <a:off x="5616758" y="4723042"/>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Oval 55"/>
          <p:cNvSpPr/>
          <p:nvPr/>
        </p:nvSpPr>
        <p:spPr>
          <a:xfrm>
            <a:off x="4509563" y="5565845"/>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Oval 56"/>
          <p:cNvSpPr/>
          <p:nvPr/>
        </p:nvSpPr>
        <p:spPr>
          <a:xfrm>
            <a:off x="4509563" y="5283488"/>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Straight Connector 17"/>
          <p:cNvCxnSpPr/>
          <p:nvPr/>
        </p:nvCxnSpPr>
        <p:spPr>
          <a:xfrm>
            <a:off x="6724209" y="5556189"/>
            <a:ext cx="0" cy="201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234475" y="5521079"/>
            <a:ext cx="0" cy="201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32788" y="5493072"/>
            <a:ext cx="0" cy="201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256270" y="5485489"/>
            <a:ext cx="0" cy="201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804453" y="5422175"/>
            <a:ext cx="0" cy="201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891974" y="5250141"/>
            <a:ext cx="177685" cy="74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6311537" y="5060698"/>
            <a:ext cx="79150" cy="1812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745827" y="5001430"/>
            <a:ext cx="86050" cy="146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7029534" y="5759046"/>
            <a:ext cx="387908" cy="220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Straight Connector 79"/>
          <p:cNvCxnSpPr/>
          <p:nvPr/>
        </p:nvCxnSpPr>
        <p:spPr>
          <a:xfrm flipH="1">
            <a:off x="7080128" y="5601703"/>
            <a:ext cx="2967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flipH="1">
            <a:off x="7612482" y="5110201"/>
            <a:ext cx="206330"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Oval 93"/>
          <p:cNvSpPr/>
          <p:nvPr/>
        </p:nvSpPr>
        <p:spPr>
          <a:xfrm flipH="1">
            <a:off x="7331275" y="4948189"/>
            <a:ext cx="206330"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Oval 94"/>
          <p:cNvSpPr/>
          <p:nvPr/>
        </p:nvSpPr>
        <p:spPr>
          <a:xfrm flipH="1">
            <a:off x="8184752" y="5113326"/>
            <a:ext cx="206330"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Oval 95"/>
          <p:cNvSpPr/>
          <p:nvPr/>
        </p:nvSpPr>
        <p:spPr>
          <a:xfrm flipH="1">
            <a:off x="8059028" y="4848001"/>
            <a:ext cx="206330"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Oval 96"/>
          <p:cNvSpPr/>
          <p:nvPr/>
        </p:nvSpPr>
        <p:spPr>
          <a:xfrm flipH="1">
            <a:off x="8650245" y="5056884"/>
            <a:ext cx="206330"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Oval 97"/>
          <p:cNvSpPr/>
          <p:nvPr/>
        </p:nvSpPr>
        <p:spPr>
          <a:xfrm flipH="1">
            <a:off x="8570553" y="4777930"/>
            <a:ext cx="206330"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Oval 98"/>
          <p:cNvSpPr/>
          <p:nvPr/>
        </p:nvSpPr>
        <p:spPr>
          <a:xfrm flipH="1">
            <a:off x="9689145" y="5091509"/>
            <a:ext cx="211033" cy="20527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Oval 99"/>
          <p:cNvSpPr/>
          <p:nvPr/>
        </p:nvSpPr>
        <p:spPr>
          <a:xfrm flipH="1">
            <a:off x="9563833" y="4728343"/>
            <a:ext cx="211033" cy="20527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 name="Straight Connector 102"/>
          <p:cNvCxnSpPr/>
          <p:nvPr/>
        </p:nvCxnSpPr>
        <p:spPr>
          <a:xfrm flipH="1">
            <a:off x="7746725" y="5618447"/>
            <a:ext cx="0" cy="201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8176500" y="5591320"/>
            <a:ext cx="0" cy="201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8664768" y="5563313"/>
            <a:ext cx="0" cy="201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358287" y="5257070"/>
            <a:ext cx="177362" cy="66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963778" y="5084318"/>
            <a:ext cx="116319" cy="176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474323" y="4965602"/>
            <a:ext cx="94451" cy="2101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543369" y="5000123"/>
            <a:ext cx="73549" cy="1683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flipH="1">
            <a:off x="9711944" y="5807324"/>
            <a:ext cx="211033" cy="20527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Oval 113"/>
          <p:cNvSpPr/>
          <p:nvPr/>
        </p:nvSpPr>
        <p:spPr>
          <a:xfrm flipH="1">
            <a:off x="9612245" y="5483761"/>
            <a:ext cx="211033" cy="20527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5" name="Straight Connector 114"/>
          <p:cNvCxnSpPr/>
          <p:nvPr/>
        </p:nvCxnSpPr>
        <p:spPr>
          <a:xfrm>
            <a:off x="9553078" y="5720140"/>
            <a:ext cx="73549" cy="1683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7370189" y="450859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7834808" y="4508598"/>
            <a:ext cx="1966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6911800" y="450859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6507809" y="450859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6130111" y="4151313"/>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752573" y="4151313"/>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5352286" y="3741145"/>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725314" y="3741145"/>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6503312" y="413280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6935661" y="413280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7381262" y="413280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7822387" y="413280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6487069" y="3732825"/>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6897438" y="3732825"/>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7380164" y="3732825"/>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7801117" y="3732825"/>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8216114" y="3732825"/>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flipH="1">
            <a:off x="7111416" y="2904091"/>
            <a:ext cx="211033" cy="219495"/>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Oval 139"/>
          <p:cNvSpPr/>
          <p:nvPr/>
        </p:nvSpPr>
        <p:spPr>
          <a:xfrm>
            <a:off x="7383078" y="2876565"/>
            <a:ext cx="315439" cy="31543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Group 145"/>
          <p:cNvGrpSpPr/>
          <p:nvPr/>
        </p:nvGrpSpPr>
        <p:grpSpPr>
          <a:xfrm>
            <a:off x="7845889" y="5737392"/>
            <a:ext cx="205274" cy="205274"/>
            <a:chOff x="6204142" y="6630276"/>
            <a:chExt cx="205274" cy="205274"/>
          </a:xfrm>
        </p:grpSpPr>
        <p:sp>
          <p:nvSpPr>
            <p:cNvPr id="143" name="Rectangle 142"/>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5" name="Straight Connector 144"/>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7845889" y="5453582"/>
            <a:ext cx="205274" cy="205274"/>
            <a:chOff x="6204142" y="6630276"/>
            <a:chExt cx="205274" cy="205274"/>
          </a:xfrm>
        </p:grpSpPr>
        <p:sp>
          <p:nvSpPr>
            <p:cNvPr id="148" name="Rectangle 147"/>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9" name="Straight Connector 148"/>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8318550" y="5719974"/>
            <a:ext cx="205274" cy="205274"/>
            <a:chOff x="6204142" y="6630276"/>
            <a:chExt cx="205274" cy="205274"/>
          </a:xfrm>
        </p:grpSpPr>
        <p:sp>
          <p:nvSpPr>
            <p:cNvPr id="151" name="Rectangle 150"/>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2" name="Straight Connector 151"/>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8318550" y="5436164"/>
            <a:ext cx="205274" cy="205274"/>
            <a:chOff x="6204142" y="6630276"/>
            <a:chExt cx="205274" cy="205274"/>
          </a:xfrm>
        </p:grpSpPr>
        <p:sp>
          <p:nvSpPr>
            <p:cNvPr id="154" name="Rectangle 153"/>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5" name="Straight Connector 154"/>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8785981" y="5719974"/>
            <a:ext cx="205274" cy="205274"/>
            <a:chOff x="6204142" y="6630276"/>
            <a:chExt cx="205274" cy="205274"/>
          </a:xfrm>
        </p:grpSpPr>
        <p:sp>
          <p:nvSpPr>
            <p:cNvPr id="157" name="Rectangle 156"/>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8" name="Straight Connector 157"/>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8785981" y="5436164"/>
            <a:ext cx="205274" cy="205274"/>
            <a:chOff x="6204142" y="6630276"/>
            <a:chExt cx="205274" cy="205274"/>
          </a:xfrm>
        </p:grpSpPr>
        <p:sp>
          <p:nvSpPr>
            <p:cNvPr id="160" name="Rectangle 159"/>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1" name="Straight Connector 160"/>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rot="10800000">
            <a:off x="6414343" y="5702652"/>
            <a:ext cx="205274" cy="205274"/>
            <a:chOff x="6204142" y="6630276"/>
            <a:chExt cx="205274" cy="205274"/>
          </a:xfrm>
        </p:grpSpPr>
        <p:sp>
          <p:nvSpPr>
            <p:cNvPr id="163" name="Rectangle 162"/>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Straight Connector 163"/>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2" name="TextBox 181"/>
          <p:cNvSpPr txBox="1"/>
          <p:nvPr/>
        </p:nvSpPr>
        <p:spPr>
          <a:xfrm>
            <a:off x="604107" y="3822029"/>
            <a:ext cx="2254143" cy="3231654"/>
          </a:xfrm>
          <a:prstGeom prst="rect">
            <a:avLst/>
          </a:prstGeom>
          <a:noFill/>
        </p:spPr>
        <p:txBody>
          <a:bodyPr wrap="none" rtlCol="0">
            <a:spAutoFit/>
          </a:bodyPr>
          <a:lstStyle/>
          <a:p>
            <a:r>
              <a:rPr lang="ja-JP" altLang="en-US" sz="1200" dirty="0" smtClean="0">
                <a:latin typeface="Meiryo" charset="-128"/>
                <a:ea typeface="Meiryo" charset="-128"/>
                <a:cs typeface="Meiryo" charset="-128"/>
              </a:rPr>
              <a:t>通常</a:t>
            </a:r>
            <a:r>
              <a:rPr lang="ja-JP" altLang="en-US" sz="1200" dirty="0" smtClean="0">
                <a:latin typeface="Meiryo" charset="-128"/>
                <a:ea typeface="Meiryo" charset="-128"/>
                <a:cs typeface="Meiryo" charset="-128"/>
              </a:rPr>
              <a:t>椅子（演奏者が座る）</a:t>
            </a:r>
            <a:r>
              <a:rPr lang="ja-JP" altLang="en-US" sz="1200" dirty="0" smtClean="0">
                <a:latin typeface="Meiryo" charset="-128"/>
                <a:ea typeface="Meiryo" charset="-128"/>
                <a:cs typeface="Meiryo" charset="-128"/>
              </a:rPr>
              <a:t>　</a:t>
            </a:r>
            <a:endParaRPr lang="en-US" altLang="ja-JP" sz="1200" dirty="0">
              <a:latin typeface="Meiryo" charset="-128"/>
              <a:ea typeface="Meiryo" charset="-128"/>
              <a:cs typeface="Meiryo" charset="-128"/>
            </a:endParaRPr>
          </a:p>
          <a:p>
            <a:endParaRPr kumimoji="1" lang="en-US" altLang="ja-JP" sz="1200" dirty="0" smtClean="0">
              <a:latin typeface="Meiryo" charset="-128"/>
              <a:ea typeface="Meiryo" charset="-128"/>
              <a:cs typeface="Meiryo" charset="-128"/>
            </a:endParaRPr>
          </a:p>
          <a:p>
            <a:r>
              <a:rPr kumimoji="1" lang="ja-JP" altLang="en-US" sz="1200" dirty="0" smtClean="0">
                <a:latin typeface="Meiryo" charset="-128"/>
                <a:ea typeface="Meiryo" charset="-128"/>
                <a:cs typeface="Meiryo" charset="-128"/>
              </a:rPr>
              <a:t>背付き</a:t>
            </a:r>
            <a:r>
              <a:rPr kumimoji="1" lang="ja-JP" altLang="en-US" sz="1200" dirty="0" smtClean="0">
                <a:latin typeface="Meiryo" charset="-128"/>
                <a:ea typeface="Meiryo" charset="-128"/>
                <a:cs typeface="Meiryo" charset="-128"/>
              </a:rPr>
              <a:t>ピアノ椅子　</a:t>
            </a:r>
            <a:endParaRPr lang="en-US" altLang="ja-JP" sz="1200" dirty="0" smtClean="0">
              <a:latin typeface="Meiryo" charset="-128"/>
              <a:ea typeface="Meiryo" charset="-128"/>
              <a:cs typeface="Meiryo" charset="-128"/>
            </a:endParaRPr>
          </a:p>
          <a:p>
            <a:r>
              <a:rPr lang="ja-JP" altLang="en-US" sz="1200" dirty="0">
                <a:latin typeface="Meiryo" charset="-128"/>
                <a:ea typeface="Meiryo" charset="-128"/>
                <a:cs typeface="Meiryo" charset="-128"/>
              </a:rPr>
              <a:t>　</a:t>
            </a:r>
            <a:r>
              <a:rPr lang="ja-JP" altLang="en-US" sz="1200" dirty="0" smtClean="0">
                <a:latin typeface="Meiryo" charset="-128"/>
                <a:ea typeface="Meiryo" charset="-128"/>
                <a:cs typeface="Meiryo" charset="-128"/>
              </a:rPr>
              <a:t>　　　　　</a:t>
            </a:r>
            <a:endParaRPr lang="en-US" altLang="ja-JP" sz="1200" dirty="0" smtClean="0">
              <a:latin typeface="Meiryo" charset="-128"/>
              <a:ea typeface="Meiryo" charset="-128"/>
              <a:cs typeface="Meiryo" charset="-128"/>
            </a:endParaRPr>
          </a:p>
          <a:p>
            <a:r>
              <a:rPr lang="ja-JP" altLang="en-US" sz="1200" dirty="0" smtClean="0">
                <a:latin typeface="Meiryo" charset="-128"/>
                <a:ea typeface="Meiryo" charset="-128"/>
                <a:cs typeface="Meiryo" charset="-128"/>
              </a:rPr>
              <a:t>バス椅子</a:t>
            </a:r>
            <a:r>
              <a:rPr lang="ja-JP" altLang="en-US" sz="1200" dirty="0">
                <a:latin typeface="Meiryo" charset="-128"/>
                <a:ea typeface="Meiryo" charset="-128"/>
                <a:cs typeface="Meiryo" charset="-128"/>
              </a:rPr>
              <a:t>　</a:t>
            </a:r>
            <a:endParaRPr kumimoji="1" lang="en-US" altLang="ja-JP" sz="1200" dirty="0" smtClean="0">
              <a:latin typeface="Meiryo" charset="-128"/>
              <a:ea typeface="Meiryo" charset="-128"/>
              <a:cs typeface="Meiryo" charset="-128"/>
            </a:endParaRPr>
          </a:p>
          <a:p>
            <a:endParaRPr lang="en-US" altLang="ja-JP" sz="1200" dirty="0" smtClean="0">
              <a:latin typeface="Meiryo" charset="-128"/>
              <a:ea typeface="Meiryo" charset="-128"/>
              <a:cs typeface="Meiryo" charset="-128"/>
            </a:endParaRPr>
          </a:p>
          <a:p>
            <a:r>
              <a:rPr lang="ja-JP" altLang="en-US" sz="1200" dirty="0" smtClean="0">
                <a:latin typeface="Meiryo" charset="-128"/>
                <a:ea typeface="Meiryo" charset="-128"/>
                <a:cs typeface="Meiryo" charset="-128"/>
              </a:rPr>
              <a:t>小物</a:t>
            </a:r>
            <a:r>
              <a:rPr lang="en-US" altLang="ja-JP" sz="1200" dirty="0" smtClean="0">
                <a:latin typeface="Meiryo" charset="-128"/>
                <a:ea typeface="Meiryo" charset="-128"/>
                <a:cs typeface="Meiryo" charset="-128"/>
              </a:rPr>
              <a:t>/</a:t>
            </a:r>
            <a:r>
              <a:rPr lang="ja-JP" altLang="en-US" sz="1200" dirty="0" smtClean="0">
                <a:latin typeface="Meiryo" charset="-128"/>
                <a:ea typeface="Meiryo" charset="-128"/>
                <a:cs typeface="Meiryo" charset="-128"/>
              </a:rPr>
              <a:t>楽器置き</a:t>
            </a:r>
            <a:r>
              <a:rPr lang="ja-JP" altLang="en-US" sz="1200" dirty="0" smtClean="0">
                <a:latin typeface="Meiryo" charset="-128"/>
                <a:ea typeface="Meiryo" charset="-128"/>
                <a:cs typeface="Meiryo" charset="-128"/>
              </a:rPr>
              <a:t>椅子</a:t>
            </a:r>
            <a:endParaRPr lang="en-US" altLang="ja-JP" sz="1200" dirty="0" smtClean="0">
              <a:latin typeface="Meiryo" charset="-128"/>
              <a:ea typeface="Meiryo" charset="-128"/>
              <a:cs typeface="Meiryo" charset="-128"/>
            </a:endParaRPr>
          </a:p>
          <a:p>
            <a:endParaRPr kumimoji="1" lang="en-US" altLang="ja-JP" sz="1200" dirty="0">
              <a:latin typeface="Meiryo" charset="-128"/>
              <a:ea typeface="Meiryo" charset="-128"/>
              <a:cs typeface="Meiryo" charset="-128"/>
            </a:endParaRPr>
          </a:p>
          <a:p>
            <a:r>
              <a:rPr lang="ja-JP" altLang="en-US" sz="1200" dirty="0" smtClean="0">
                <a:latin typeface="Meiryo" charset="-128"/>
                <a:ea typeface="Meiryo" charset="-128"/>
                <a:cs typeface="Meiryo" charset="-128"/>
              </a:rPr>
              <a:t>譜面台　</a:t>
            </a:r>
            <a:endParaRPr lang="en-US" altLang="ja-JP" sz="1200" dirty="0" smtClean="0">
              <a:latin typeface="Meiryo" charset="-128"/>
              <a:ea typeface="Meiryo" charset="-128"/>
              <a:cs typeface="Meiryo" charset="-128"/>
            </a:endParaRPr>
          </a:p>
          <a:p>
            <a:endParaRPr lang="en-US" altLang="ja-JP" sz="1200" dirty="0">
              <a:latin typeface="Meiryo" charset="-128"/>
              <a:ea typeface="Meiryo" charset="-128"/>
              <a:cs typeface="Meiryo" charset="-128"/>
            </a:endParaRPr>
          </a:p>
          <a:p>
            <a:r>
              <a:rPr lang="ja-JP" altLang="en-US" sz="1200" dirty="0" smtClean="0">
                <a:latin typeface="Meiryo" charset="-128"/>
                <a:ea typeface="Meiryo" charset="-128"/>
                <a:cs typeface="Meiryo" charset="-128"/>
              </a:rPr>
              <a:t>楽器</a:t>
            </a:r>
            <a:r>
              <a:rPr lang="ja-JP" altLang="en-US" sz="1200" dirty="0" smtClean="0">
                <a:latin typeface="Meiryo" charset="-128"/>
                <a:ea typeface="Meiryo" charset="-128"/>
                <a:cs typeface="Meiryo" charset="-128"/>
              </a:rPr>
              <a:t>スタンド</a:t>
            </a:r>
            <a:endParaRPr lang="en-US" altLang="ja-JP" sz="1200" dirty="0" smtClean="0">
              <a:latin typeface="Meiryo" charset="-128"/>
              <a:ea typeface="Meiryo" charset="-128"/>
              <a:cs typeface="Meiryo" charset="-128"/>
            </a:endParaRPr>
          </a:p>
          <a:p>
            <a:endParaRPr lang="en-US" altLang="ja-JP" sz="1200" dirty="0">
              <a:latin typeface="Meiryo" charset="-128"/>
              <a:ea typeface="Meiryo" charset="-128"/>
              <a:cs typeface="Meiryo" charset="-128"/>
            </a:endParaRPr>
          </a:p>
          <a:p>
            <a:r>
              <a:rPr lang="ja-JP" altLang="en-US" sz="1200" dirty="0" smtClean="0">
                <a:latin typeface="Meiryo" charset="-128"/>
                <a:ea typeface="Meiryo" charset="-128"/>
                <a:cs typeface="Meiryo" charset="-128"/>
              </a:rPr>
              <a:t>立奏</a:t>
            </a:r>
            <a:endParaRPr lang="en-US" altLang="ja-JP" sz="1200" dirty="0" smtClean="0">
              <a:latin typeface="Meiryo" charset="-128"/>
              <a:ea typeface="Meiryo" charset="-128"/>
              <a:cs typeface="Meiryo" charset="-128"/>
            </a:endParaRPr>
          </a:p>
          <a:p>
            <a:endParaRPr lang="en-US" altLang="ja-JP" sz="1200" dirty="0">
              <a:latin typeface="Meiryo" charset="-128"/>
              <a:ea typeface="Meiryo" charset="-128"/>
              <a:cs typeface="Meiryo" charset="-128"/>
            </a:endParaRPr>
          </a:p>
          <a:p>
            <a:r>
              <a:rPr lang="ja-JP" altLang="en-US" sz="1200" dirty="0" smtClean="0">
                <a:latin typeface="Meiryo" charset="-128"/>
                <a:ea typeface="Meiryo" charset="-128"/>
                <a:cs typeface="Meiryo" charset="-128"/>
              </a:rPr>
              <a:t>箱馬（小物置き</a:t>
            </a:r>
            <a:r>
              <a:rPr lang="ja-JP" altLang="en-US" sz="1200" dirty="0" smtClean="0">
                <a:latin typeface="Meiryo" charset="-128"/>
                <a:ea typeface="Meiryo" charset="-128"/>
                <a:cs typeface="Meiryo" charset="-128"/>
              </a:rPr>
              <a:t>）</a:t>
            </a:r>
            <a:endParaRPr lang="en-US" altLang="ja-JP" sz="1200" dirty="0" smtClean="0">
              <a:latin typeface="Meiryo" charset="-128"/>
              <a:ea typeface="Meiryo" charset="-128"/>
              <a:cs typeface="Meiryo" charset="-128"/>
            </a:endParaRPr>
          </a:p>
          <a:p>
            <a:endParaRPr kumimoji="1" lang="en-US" altLang="ja-JP" sz="1200" dirty="0">
              <a:latin typeface="Meiryo" charset="-128"/>
              <a:ea typeface="Meiryo" charset="-128"/>
              <a:cs typeface="Meiryo" charset="-128"/>
            </a:endParaRPr>
          </a:p>
          <a:p>
            <a:endParaRPr kumimoji="1" lang="ja-JP" altLang="en-US" sz="1200" dirty="0">
              <a:latin typeface="Meiryo" charset="-128"/>
              <a:ea typeface="Meiryo" charset="-128"/>
              <a:cs typeface="Meiryo" charset="-128"/>
            </a:endParaRPr>
          </a:p>
        </p:txBody>
      </p:sp>
      <p:sp>
        <p:nvSpPr>
          <p:cNvPr id="183" name="Oval 182"/>
          <p:cNvSpPr/>
          <p:nvPr/>
        </p:nvSpPr>
        <p:spPr>
          <a:xfrm>
            <a:off x="374081" y="3835397"/>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Oval 183"/>
          <p:cNvSpPr/>
          <p:nvPr/>
        </p:nvSpPr>
        <p:spPr>
          <a:xfrm flipH="1">
            <a:off x="381922" y="4583405"/>
            <a:ext cx="211033" cy="20527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5" name="Group 184"/>
          <p:cNvGrpSpPr/>
          <p:nvPr/>
        </p:nvGrpSpPr>
        <p:grpSpPr>
          <a:xfrm rot="10800000">
            <a:off x="375253" y="4202129"/>
            <a:ext cx="205274" cy="205274"/>
            <a:chOff x="6204142" y="6630276"/>
            <a:chExt cx="205274" cy="205274"/>
          </a:xfrm>
        </p:grpSpPr>
        <p:sp>
          <p:nvSpPr>
            <p:cNvPr id="186" name="Rectangle 185"/>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7" name="Straight Connector 186"/>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rot="2700000">
            <a:off x="400299" y="4959070"/>
            <a:ext cx="205274" cy="205274"/>
            <a:chOff x="5968586" y="5274360"/>
            <a:chExt cx="205274" cy="205274"/>
          </a:xfrm>
        </p:grpSpPr>
        <p:sp>
          <p:nvSpPr>
            <p:cNvPr id="189" name="Oval 188"/>
            <p:cNvSpPr/>
            <p:nvPr/>
          </p:nvSpPr>
          <p:spPr>
            <a:xfrm>
              <a:off x="5968586" y="527436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0" name="Straight Connector 189"/>
            <p:cNvCxnSpPr>
              <a:stCxn id="189" idx="2"/>
              <a:endCxn id="189" idx="6"/>
            </p:cNvCxnSpPr>
            <p:nvPr/>
          </p:nvCxnSpPr>
          <p:spPr>
            <a:xfrm>
              <a:off x="5968586" y="5376997"/>
              <a:ext cx="205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89" idx="4"/>
              <a:endCxn id="189" idx="0"/>
            </p:cNvCxnSpPr>
            <p:nvPr/>
          </p:nvCxnSpPr>
          <p:spPr>
            <a:xfrm flipV="1">
              <a:off x="6071223" y="5274360"/>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flipH="1">
            <a:off x="392453" y="541723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8" name="Group 197"/>
          <p:cNvGrpSpPr/>
          <p:nvPr/>
        </p:nvGrpSpPr>
        <p:grpSpPr>
          <a:xfrm>
            <a:off x="437977" y="5719862"/>
            <a:ext cx="136600" cy="136600"/>
            <a:chOff x="468879" y="5658937"/>
            <a:chExt cx="205274" cy="205274"/>
          </a:xfrm>
        </p:grpSpPr>
        <p:cxnSp>
          <p:nvCxnSpPr>
            <p:cNvPr id="196" name="Straight Connector 195"/>
            <p:cNvCxnSpPr/>
            <p:nvPr/>
          </p:nvCxnSpPr>
          <p:spPr>
            <a:xfrm rot="2700000">
              <a:off x="468879" y="5761574"/>
              <a:ext cx="205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2700000" flipV="1">
              <a:off x="571516" y="5658937"/>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2700000">
            <a:off x="9760863" y="4830296"/>
            <a:ext cx="205274" cy="205274"/>
            <a:chOff x="5968586" y="5274360"/>
            <a:chExt cx="205274" cy="205274"/>
          </a:xfrm>
        </p:grpSpPr>
        <p:sp>
          <p:nvSpPr>
            <p:cNvPr id="200" name="Oval 199"/>
            <p:cNvSpPr/>
            <p:nvPr/>
          </p:nvSpPr>
          <p:spPr>
            <a:xfrm>
              <a:off x="5968586" y="527436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1" name="Straight Connector 200"/>
            <p:cNvCxnSpPr>
              <a:stCxn id="200" idx="2"/>
              <a:endCxn id="200" idx="6"/>
            </p:cNvCxnSpPr>
            <p:nvPr/>
          </p:nvCxnSpPr>
          <p:spPr>
            <a:xfrm>
              <a:off x="5968586" y="5376997"/>
              <a:ext cx="205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200" idx="4"/>
              <a:endCxn id="200" idx="0"/>
            </p:cNvCxnSpPr>
            <p:nvPr/>
          </p:nvCxnSpPr>
          <p:spPr>
            <a:xfrm flipV="1">
              <a:off x="6071223" y="5274360"/>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2700000">
            <a:off x="9893175" y="5180233"/>
            <a:ext cx="205274" cy="205274"/>
            <a:chOff x="5968586" y="5274360"/>
            <a:chExt cx="205274" cy="205274"/>
          </a:xfrm>
        </p:grpSpPr>
        <p:sp>
          <p:nvSpPr>
            <p:cNvPr id="204" name="Oval 203"/>
            <p:cNvSpPr/>
            <p:nvPr/>
          </p:nvSpPr>
          <p:spPr>
            <a:xfrm>
              <a:off x="5968586" y="527436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5" name="Straight Connector 204"/>
            <p:cNvCxnSpPr>
              <a:stCxn id="204" idx="2"/>
              <a:endCxn id="204" idx="6"/>
            </p:cNvCxnSpPr>
            <p:nvPr/>
          </p:nvCxnSpPr>
          <p:spPr>
            <a:xfrm>
              <a:off x="5968586" y="5376997"/>
              <a:ext cx="205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204" idx="4"/>
              <a:endCxn id="204" idx="0"/>
            </p:cNvCxnSpPr>
            <p:nvPr/>
          </p:nvCxnSpPr>
          <p:spPr>
            <a:xfrm flipV="1">
              <a:off x="6071223" y="5274360"/>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2700000">
            <a:off x="9835791" y="5530261"/>
            <a:ext cx="205274" cy="205274"/>
            <a:chOff x="5968586" y="5274360"/>
            <a:chExt cx="205274" cy="205274"/>
          </a:xfrm>
        </p:grpSpPr>
        <p:sp>
          <p:nvSpPr>
            <p:cNvPr id="208" name="Oval 207"/>
            <p:cNvSpPr/>
            <p:nvPr/>
          </p:nvSpPr>
          <p:spPr>
            <a:xfrm>
              <a:off x="5968586" y="527436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9" name="Straight Connector 208"/>
            <p:cNvCxnSpPr>
              <a:stCxn id="208" idx="2"/>
              <a:endCxn id="208" idx="6"/>
            </p:cNvCxnSpPr>
            <p:nvPr/>
          </p:nvCxnSpPr>
          <p:spPr>
            <a:xfrm>
              <a:off x="5968586" y="5376997"/>
              <a:ext cx="205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208" idx="4"/>
              <a:endCxn id="208" idx="0"/>
            </p:cNvCxnSpPr>
            <p:nvPr/>
          </p:nvCxnSpPr>
          <p:spPr>
            <a:xfrm flipV="1">
              <a:off x="6071223" y="5274360"/>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2700000">
            <a:off x="9929113" y="5885955"/>
            <a:ext cx="205274" cy="205274"/>
            <a:chOff x="5968586" y="5274360"/>
            <a:chExt cx="205274" cy="205274"/>
          </a:xfrm>
        </p:grpSpPr>
        <p:sp>
          <p:nvSpPr>
            <p:cNvPr id="212" name="Oval 211"/>
            <p:cNvSpPr/>
            <p:nvPr/>
          </p:nvSpPr>
          <p:spPr>
            <a:xfrm>
              <a:off x="5968586" y="527436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3" name="Straight Connector 212"/>
            <p:cNvCxnSpPr>
              <a:stCxn id="212" idx="2"/>
              <a:endCxn id="212" idx="6"/>
            </p:cNvCxnSpPr>
            <p:nvPr/>
          </p:nvCxnSpPr>
          <p:spPr>
            <a:xfrm>
              <a:off x="5968586" y="5376997"/>
              <a:ext cx="205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212" idx="4"/>
              <a:endCxn id="212" idx="0"/>
            </p:cNvCxnSpPr>
            <p:nvPr/>
          </p:nvCxnSpPr>
          <p:spPr>
            <a:xfrm flipV="1">
              <a:off x="6071223" y="5274360"/>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6" name="TextBox 225"/>
          <p:cNvSpPr txBox="1"/>
          <p:nvPr/>
        </p:nvSpPr>
        <p:spPr>
          <a:xfrm>
            <a:off x="6875437" y="4231260"/>
            <a:ext cx="319318" cy="230832"/>
          </a:xfrm>
          <a:prstGeom prst="rect">
            <a:avLst/>
          </a:prstGeom>
          <a:noFill/>
        </p:spPr>
        <p:txBody>
          <a:bodyPr wrap="none" rtlCol="0">
            <a:spAutoFit/>
          </a:bodyPr>
          <a:lstStyle/>
          <a:p>
            <a:r>
              <a:rPr kumimoji="1" lang="en-US" altLang="ja-JP" sz="900" smtClean="0">
                <a:solidFill>
                  <a:srgbClr val="0070C0"/>
                </a:solidFill>
                <a:latin typeface="Meiryo" charset="-128"/>
                <a:ea typeface="Meiryo" charset="-128"/>
                <a:cs typeface="Meiryo" charset="-128"/>
              </a:rPr>
              <a:t>Fl.</a:t>
            </a:r>
            <a:endParaRPr kumimoji="1" lang="ja-JP" altLang="en-US" sz="900" dirty="0">
              <a:solidFill>
                <a:srgbClr val="0070C0"/>
              </a:solidFill>
              <a:latin typeface="Meiryo" charset="-128"/>
              <a:ea typeface="Meiryo" charset="-128"/>
              <a:cs typeface="Meiryo" charset="-128"/>
            </a:endParaRPr>
          </a:p>
        </p:txBody>
      </p:sp>
      <p:sp>
        <p:nvSpPr>
          <p:cNvPr id="227" name="TextBox 226"/>
          <p:cNvSpPr txBox="1"/>
          <p:nvPr/>
        </p:nvSpPr>
        <p:spPr>
          <a:xfrm>
            <a:off x="6454849" y="4231260"/>
            <a:ext cx="319318" cy="230832"/>
          </a:xfrm>
          <a:prstGeom prst="rect">
            <a:avLst/>
          </a:prstGeom>
          <a:noFill/>
        </p:spPr>
        <p:txBody>
          <a:bodyPr wrap="none" rtlCol="0">
            <a:spAutoFit/>
          </a:bodyPr>
          <a:lstStyle/>
          <a:p>
            <a:r>
              <a:rPr kumimoji="1" lang="en-US" altLang="ja-JP" sz="900" dirty="0" smtClean="0">
                <a:solidFill>
                  <a:srgbClr val="0070C0"/>
                </a:solidFill>
                <a:latin typeface="Meiryo" charset="-128"/>
                <a:ea typeface="Meiryo" charset="-128"/>
                <a:cs typeface="Meiryo" charset="-128"/>
              </a:rPr>
              <a:t>Fl.</a:t>
            </a:r>
            <a:endParaRPr kumimoji="1" lang="ja-JP" altLang="en-US" sz="900" dirty="0">
              <a:solidFill>
                <a:srgbClr val="0070C0"/>
              </a:solidFill>
              <a:latin typeface="Meiryo" charset="-128"/>
              <a:ea typeface="Meiryo" charset="-128"/>
              <a:cs typeface="Meiryo" charset="-128"/>
            </a:endParaRPr>
          </a:p>
        </p:txBody>
      </p:sp>
      <p:sp>
        <p:nvSpPr>
          <p:cNvPr id="228" name="TextBox 227"/>
          <p:cNvSpPr txBox="1"/>
          <p:nvPr/>
        </p:nvSpPr>
        <p:spPr>
          <a:xfrm>
            <a:off x="7321065" y="4231260"/>
            <a:ext cx="360996" cy="215444"/>
          </a:xfrm>
          <a:prstGeom prst="rect">
            <a:avLst/>
          </a:prstGeom>
          <a:noFill/>
        </p:spPr>
        <p:txBody>
          <a:bodyPr wrap="none" rtlCol="0">
            <a:spAutoFit/>
          </a:bodyPr>
          <a:lstStyle/>
          <a:p>
            <a:r>
              <a:rPr kumimoji="1" lang="en-US" altLang="ja-JP" sz="800" dirty="0" smtClean="0">
                <a:solidFill>
                  <a:srgbClr val="0070C0"/>
                </a:solidFill>
                <a:latin typeface="Meiryo" charset="-128"/>
                <a:ea typeface="Meiryo" charset="-128"/>
                <a:cs typeface="Meiryo" charset="-128"/>
              </a:rPr>
              <a:t>Ob.</a:t>
            </a:r>
            <a:endParaRPr kumimoji="1" lang="ja-JP" altLang="en-US" sz="800" dirty="0">
              <a:solidFill>
                <a:srgbClr val="0070C0"/>
              </a:solidFill>
              <a:latin typeface="Meiryo" charset="-128"/>
              <a:ea typeface="Meiryo" charset="-128"/>
              <a:cs typeface="Meiryo" charset="-128"/>
            </a:endParaRPr>
          </a:p>
        </p:txBody>
      </p:sp>
      <p:sp>
        <p:nvSpPr>
          <p:cNvPr id="229" name="TextBox 228"/>
          <p:cNvSpPr txBox="1"/>
          <p:nvPr/>
        </p:nvSpPr>
        <p:spPr>
          <a:xfrm>
            <a:off x="7757115" y="4231260"/>
            <a:ext cx="360996" cy="215444"/>
          </a:xfrm>
          <a:prstGeom prst="rect">
            <a:avLst/>
          </a:prstGeom>
          <a:noFill/>
        </p:spPr>
        <p:txBody>
          <a:bodyPr wrap="none" rtlCol="0">
            <a:spAutoFit/>
          </a:bodyPr>
          <a:lstStyle/>
          <a:p>
            <a:r>
              <a:rPr lang="en-US" altLang="ja-JP" sz="800" dirty="0" smtClean="0">
                <a:solidFill>
                  <a:srgbClr val="0070C0"/>
                </a:solidFill>
                <a:latin typeface="Meiryo" charset="-128"/>
                <a:ea typeface="Meiryo" charset="-128"/>
                <a:cs typeface="Meiryo" charset="-128"/>
              </a:rPr>
              <a:t>Ob</a:t>
            </a:r>
            <a:r>
              <a:rPr kumimoji="1" lang="en-US" altLang="ja-JP" sz="800" dirty="0" smtClean="0">
                <a:solidFill>
                  <a:srgbClr val="0070C0"/>
                </a:solidFill>
                <a:latin typeface="Meiryo" charset="-128"/>
                <a:ea typeface="Meiryo" charset="-128"/>
                <a:cs typeface="Meiryo" charset="-128"/>
              </a:rPr>
              <a:t>.</a:t>
            </a:r>
            <a:endParaRPr kumimoji="1" lang="ja-JP" altLang="en-US" sz="800" dirty="0">
              <a:solidFill>
                <a:srgbClr val="0070C0"/>
              </a:solidFill>
              <a:latin typeface="Meiryo" charset="-128"/>
              <a:ea typeface="Meiryo" charset="-128"/>
              <a:cs typeface="Meiryo" charset="-128"/>
            </a:endParaRPr>
          </a:p>
        </p:txBody>
      </p:sp>
      <p:sp>
        <p:nvSpPr>
          <p:cNvPr id="231" name="TextBox 230"/>
          <p:cNvSpPr txBox="1"/>
          <p:nvPr/>
        </p:nvSpPr>
        <p:spPr>
          <a:xfrm>
            <a:off x="5690438" y="3851737"/>
            <a:ext cx="359394"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Hr</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32" name="TextBox 231"/>
          <p:cNvSpPr txBox="1"/>
          <p:nvPr/>
        </p:nvSpPr>
        <p:spPr>
          <a:xfrm>
            <a:off x="5313754" y="3447980"/>
            <a:ext cx="359394"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Hr</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33" name="TextBox 232"/>
          <p:cNvSpPr txBox="1"/>
          <p:nvPr/>
        </p:nvSpPr>
        <p:spPr>
          <a:xfrm>
            <a:off x="5660608" y="3443201"/>
            <a:ext cx="359394"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Hr</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34" name="TextBox 233"/>
          <p:cNvSpPr txBox="1"/>
          <p:nvPr/>
        </p:nvSpPr>
        <p:spPr>
          <a:xfrm>
            <a:off x="6444910" y="3845327"/>
            <a:ext cx="330540"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Cl</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43" name="TextBox 242"/>
          <p:cNvSpPr txBox="1"/>
          <p:nvPr/>
        </p:nvSpPr>
        <p:spPr>
          <a:xfrm>
            <a:off x="6881967" y="3845327"/>
            <a:ext cx="330540"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Cl</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44" name="TextBox 243"/>
          <p:cNvSpPr txBox="1"/>
          <p:nvPr/>
        </p:nvSpPr>
        <p:spPr>
          <a:xfrm>
            <a:off x="7319681" y="3854161"/>
            <a:ext cx="404278" cy="215444"/>
          </a:xfrm>
          <a:prstGeom prst="rect">
            <a:avLst/>
          </a:prstGeom>
          <a:noFill/>
        </p:spPr>
        <p:txBody>
          <a:bodyPr wrap="none" rtlCol="0">
            <a:spAutoFit/>
          </a:bodyPr>
          <a:lstStyle/>
          <a:p>
            <a:r>
              <a:rPr lang="en-US" altLang="ja-JP" sz="800" dirty="0" err="1" smtClean="0">
                <a:solidFill>
                  <a:srgbClr val="0070C0"/>
                </a:solidFill>
                <a:latin typeface="Meiryo" charset="-128"/>
                <a:ea typeface="Meiryo" charset="-128"/>
                <a:cs typeface="Meiryo" charset="-128"/>
              </a:rPr>
              <a:t>Bsn</a:t>
            </a:r>
            <a:r>
              <a:rPr kumimoji="1" lang="en-US" altLang="ja-JP" sz="800" dirty="0" smtClean="0">
                <a:solidFill>
                  <a:srgbClr val="0070C0"/>
                </a:solidFill>
                <a:latin typeface="Meiryo" charset="-128"/>
                <a:ea typeface="Meiryo" charset="-128"/>
                <a:cs typeface="Meiryo" charset="-128"/>
              </a:rPr>
              <a:t>.</a:t>
            </a:r>
            <a:endParaRPr kumimoji="1" lang="ja-JP" altLang="en-US" sz="800" dirty="0">
              <a:solidFill>
                <a:srgbClr val="0070C0"/>
              </a:solidFill>
              <a:latin typeface="Meiryo" charset="-128"/>
              <a:ea typeface="Meiryo" charset="-128"/>
              <a:cs typeface="Meiryo" charset="-128"/>
            </a:endParaRPr>
          </a:p>
        </p:txBody>
      </p:sp>
      <p:sp>
        <p:nvSpPr>
          <p:cNvPr id="245" name="TextBox 244"/>
          <p:cNvSpPr txBox="1"/>
          <p:nvPr/>
        </p:nvSpPr>
        <p:spPr>
          <a:xfrm>
            <a:off x="7752455" y="3854161"/>
            <a:ext cx="404278" cy="215444"/>
          </a:xfrm>
          <a:prstGeom prst="rect">
            <a:avLst/>
          </a:prstGeom>
          <a:noFill/>
        </p:spPr>
        <p:txBody>
          <a:bodyPr wrap="none" rtlCol="0">
            <a:spAutoFit/>
          </a:bodyPr>
          <a:lstStyle/>
          <a:p>
            <a:r>
              <a:rPr lang="en-US" altLang="ja-JP" sz="800" dirty="0" err="1" smtClean="0">
                <a:solidFill>
                  <a:srgbClr val="0070C0"/>
                </a:solidFill>
                <a:latin typeface="Meiryo" charset="-128"/>
                <a:ea typeface="Meiryo" charset="-128"/>
                <a:cs typeface="Meiryo" charset="-128"/>
              </a:rPr>
              <a:t>Bsn</a:t>
            </a:r>
            <a:r>
              <a:rPr kumimoji="1" lang="en-US" altLang="ja-JP" sz="800" dirty="0" smtClean="0">
                <a:solidFill>
                  <a:srgbClr val="0070C0"/>
                </a:solidFill>
                <a:latin typeface="Meiryo" charset="-128"/>
                <a:ea typeface="Meiryo" charset="-128"/>
                <a:cs typeface="Meiryo" charset="-128"/>
              </a:rPr>
              <a:t>.</a:t>
            </a:r>
            <a:endParaRPr kumimoji="1" lang="ja-JP" altLang="en-US" sz="800" dirty="0">
              <a:solidFill>
                <a:srgbClr val="0070C0"/>
              </a:solidFill>
              <a:latin typeface="Meiryo" charset="-128"/>
              <a:ea typeface="Meiryo" charset="-128"/>
              <a:cs typeface="Meiryo" charset="-128"/>
            </a:endParaRPr>
          </a:p>
        </p:txBody>
      </p:sp>
      <p:sp>
        <p:nvSpPr>
          <p:cNvPr id="249" name="TextBox 248"/>
          <p:cNvSpPr txBox="1"/>
          <p:nvPr/>
        </p:nvSpPr>
        <p:spPr>
          <a:xfrm>
            <a:off x="6838969" y="3443112"/>
            <a:ext cx="369012"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Tp</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50" name="TextBox 249"/>
          <p:cNvSpPr txBox="1"/>
          <p:nvPr/>
        </p:nvSpPr>
        <p:spPr>
          <a:xfrm>
            <a:off x="6450699" y="3443112"/>
            <a:ext cx="369012"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Tp</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51" name="TextBox 250"/>
          <p:cNvSpPr txBox="1"/>
          <p:nvPr/>
        </p:nvSpPr>
        <p:spPr>
          <a:xfrm>
            <a:off x="7742727" y="3465197"/>
            <a:ext cx="385042" cy="200055"/>
          </a:xfrm>
          <a:prstGeom prst="rect">
            <a:avLst/>
          </a:prstGeom>
          <a:noFill/>
        </p:spPr>
        <p:txBody>
          <a:bodyPr wrap="none" rtlCol="0">
            <a:spAutoFit/>
          </a:bodyPr>
          <a:lstStyle/>
          <a:p>
            <a:r>
              <a:rPr lang="en-US" altLang="ja-JP" sz="700" dirty="0" err="1" smtClean="0">
                <a:solidFill>
                  <a:srgbClr val="0070C0"/>
                </a:solidFill>
                <a:latin typeface="Meiryo" charset="-128"/>
                <a:ea typeface="Meiryo" charset="-128"/>
                <a:cs typeface="Meiryo" charset="-128"/>
              </a:rPr>
              <a:t>Tbn</a:t>
            </a:r>
            <a:r>
              <a:rPr kumimoji="1" lang="en-US" altLang="ja-JP" sz="700" dirty="0" smtClean="0">
                <a:solidFill>
                  <a:srgbClr val="0070C0"/>
                </a:solidFill>
                <a:latin typeface="Meiryo" charset="-128"/>
                <a:ea typeface="Meiryo" charset="-128"/>
                <a:cs typeface="Meiryo" charset="-128"/>
              </a:rPr>
              <a:t>.</a:t>
            </a:r>
            <a:endParaRPr kumimoji="1" lang="ja-JP" altLang="en-US" sz="700" dirty="0">
              <a:solidFill>
                <a:srgbClr val="0070C0"/>
              </a:solidFill>
              <a:latin typeface="Meiryo" charset="-128"/>
              <a:ea typeface="Meiryo" charset="-128"/>
              <a:cs typeface="Meiryo" charset="-128"/>
            </a:endParaRPr>
          </a:p>
        </p:txBody>
      </p:sp>
      <p:sp>
        <p:nvSpPr>
          <p:cNvPr id="252" name="TextBox 251"/>
          <p:cNvSpPr txBox="1"/>
          <p:nvPr/>
        </p:nvSpPr>
        <p:spPr>
          <a:xfrm>
            <a:off x="7306521" y="3465197"/>
            <a:ext cx="385042" cy="200055"/>
          </a:xfrm>
          <a:prstGeom prst="rect">
            <a:avLst/>
          </a:prstGeom>
          <a:noFill/>
        </p:spPr>
        <p:txBody>
          <a:bodyPr wrap="none" rtlCol="0">
            <a:spAutoFit/>
          </a:bodyPr>
          <a:lstStyle/>
          <a:p>
            <a:r>
              <a:rPr lang="en-US" altLang="ja-JP" sz="700" dirty="0" err="1" smtClean="0">
                <a:solidFill>
                  <a:srgbClr val="0070C0"/>
                </a:solidFill>
                <a:latin typeface="Meiryo" charset="-128"/>
                <a:ea typeface="Meiryo" charset="-128"/>
                <a:cs typeface="Meiryo" charset="-128"/>
              </a:rPr>
              <a:t>Tbn</a:t>
            </a:r>
            <a:r>
              <a:rPr kumimoji="1" lang="en-US" altLang="ja-JP" sz="700" dirty="0" smtClean="0">
                <a:solidFill>
                  <a:srgbClr val="0070C0"/>
                </a:solidFill>
                <a:latin typeface="Meiryo" charset="-128"/>
                <a:ea typeface="Meiryo" charset="-128"/>
                <a:cs typeface="Meiryo" charset="-128"/>
              </a:rPr>
              <a:t>.</a:t>
            </a:r>
            <a:endParaRPr kumimoji="1" lang="ja-JP" altLang="en-US" sz="700" dirty="0">
              <a:solidFill>
                <a:srgbClr val="0070C0"/>
              </a:solidFill>
              <a:latin typeface="Meiryo" charset="-128"/>
              <a:ea typeface="Meiryo" charset="-128"/>
              <a:cs typeface="Meiryo" charset="-128"/>
            </a:endParaRPr>
          </a:p>
        </p:txBody>
      </p:sp>
      <p:sp>
        <p:nvSpPr>
          <p:cNvPr id="253" name="TextBox 252"/>
          <p:cNvSpPr txBox="1"/>
          <p:nvPr/>
        </p:nvSpPr>
        <p:spPr>
          <a:xfrm>
            <a:off x="6608130" y="5353536"/>
            <a:ext cx="641522"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10Vln.II</a:t>
            </a:r>
            <a:endParaRPr kumimoji="1" lang="ja-JP" altLang="en-US" sz="900" dirty="0">
              <a:solidFill>
                <a:srgbClr val="0070C0"/>
              </a:solidFill>
              <a:latin typeface="Meiryo" charset="-128"/>
              <a:ea typeface="Meiryo" charset="-128"/>
              <a:cs typeface="Meiryo" charset="-128"/>
            </a:endParaRPr>
          </a:p>
        </p:txBody>
      </p:sp>
      <p:sp>
        <p:nvSpPr>
          <p:cNvPr id="254" name="TextBox 253"/>
          <p:cNvSpPr txBox="1"/>
          <p:nvPr/>
        </p:nvSpPr>
        <p:spPr>
          <a:xfrm>
            <a:off x="6401270" y="5944830"/>
            <a:ext cx="635110"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10Vln.I</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55" name="TextBox 254"/>
          <p:cNvSpPr txBox="1"/>
          <p:nvPr/>
        </p:nvSpPr>
        <p:spPr>
          <a:xfrm>
            <a:off x="7449440" y="5346665"/>
            <a:ext cx="471604"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8Vla</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56" name="TextBox 255"/>
          <p:cNvSpPr txBox="1"/>
          <p:nvPr/>
        </p:nvSpPr>
        <p:spPr>
          <a:xfrm>
            <a:off x="7587954" y="5955704"/>
            <a:ext cx="452368"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8VC</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57" name="TextBox 256"/>
          <p:cNvSpPr txBox="1"/>
          <p:nvPr/>
        </p:nvSpPr>
        <p:spPr>
          <a:xfrm>
            <a:off x="9259418" y="5970130"/>
            <a:ext cx="444352"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6Cb</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cxnSp>
        <p:nvCxnSpPr>
          <p:cNvPr id="259" name="Straight Connector 258"/>
          <p:cNvCxnSpPr/>
          <p:nvPr/>
        </p:nvCxnSpPr>
        <p:spPr>
          <a:xfrm flipH="1">
            <a:off x="8232522" y="413280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1" name="Group 260"/>
          <p:cNvGrpSpPr/>
          <p:nvPr/>
        </p:nvGrpSpPr>
        <p:grpSpPr>
          <a:xfrm>
            <a:off x="8505568" y="3939559"/>
            <a:ext cx="136600" cy="136600"/>
            <a:chOff x="468879" y="5658937"/>
            <a:chExt cx="205274" cy="205274"/>
          </a:xfrm>
        </p:grpSpPr>
        <p:cxnSp>
          <p:nvCxnSpPr>
            <p:cNvPr id="262" name="Straight Connector 261"/>
            <p:cNvCxnSpPr/>
            <p:nvPr/>
          </p:nvCxnSpPr>
          <p:spPr>
            <a:xfrm rot="2700000">
              <a:off x="468879" y="5761574"/>
              <a:ext cx="205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2700000" flipV="1">
              <a:off x="571516" y="5658937"/>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4" name="TextBox 263"/>
          <p:cNvSpPr txBox="1"/>
          <p:nvPr/>
        </p:nvSpPr>
        <p:spPr>
          <a:xfrm>
            <a:off x="8817464" y="3198529"/>
            <a:ext cx="461986" cy="230832"/>
          </a:xfrm>
          <a:prstGeom prst="rect">
            <a:avLst/>
          </a:prstGeom>
          <a:noFill/>
        </p:spPr>
        <p:txBody>
          <a:bodyPr wrap="none" rtlCol="0">
            <a:spAutoFit/>
          </a:bodyPr>
          <a:lstStyle/>
          <a:p>
            <a:r>
              <a:rPr lang="en-US" altLang="ja-JP" sz="900" dirty="0" smtClean="0">
                <a:solidFill>
                  <a:srgbClr val="FF0000"/>
                </a:solidFill>
                <a:latin typeface="Meiryo" charset="-128"/>
                <a:ea typeface="Meiryo" charset="-128"/>
                <a:cs typeface="Meiryo" charset="-128"/>
              </a:rPr>
              <a:t>+2.8</a:t>
            </a:r>
            <a:endParaRPr kumimoji="1" lang="ja-JP" altLang="en-US" sz="900" dirty="0">
              <a:solidFill>
                <a:srgbClr val="FF0000"/>
              </a:solidFill>
              <a:latin typeface="Meiryo" charset="-128"/>
              <a:ea typeface="Meiryo" charset="-128"/>
              <a:cs typeface="Meiryo" charset="-128"/>
            </a:endParaRPr>
          </a:p>
        </p:txBody>
      </p:sp>
      <p:sp>
        <p:nvSpPr>
          <p:cNvPr id="265" name="TextBox 264"/>
          <p:cNvSpPr txBox="1"/>
          <p:nvPr/>
        </p:nvSpPr>
        <p:spPr>
          <a:xfrm>
            <a:off x="9125009" y="4362587"/>
            <a:ext cx="461986" cy="230832"/>
          </a:xfrm>
          <a:prstGeom prst="rect">
            <a:avLst/>
          </a:prstGeom>
          <a:noFill/>
        </p:spPr>
        <p:txBody>
          <a:bodyPr wrap="none" rtlCol="0">
            <a:spAutoFit/>
          </a:bodyPr>
          <a:lstStyle/>
          <a:p>
            <a:r>
              <a:rPr lang="en-US" altLang="ja-JP" sz="900" dirty="0" smtClean="0">
                <a:solidFill>
                  <a:srgbClr val="FF0000"/>
                </a:solidFill>
                <a:latin typeface="Meiryo" charset="-128"/>
                <a:ea typeface="Meiryo" charset="-128"/>
                <a:cs typeface="Meiryo" charset="-128"/>
              </a:rPr>
              <a:t>+1.0</a:t>
            </a:r>
            <a:endParaRPr kumimoji="1" lang="ja-JP" altLang="en-US" sz="900" dirty="0">
              <a:solidFill>
                <a:srgbClr val="FF0000"/>
              </a:solidFill>
              <a:latin typeface="Meiryo" charset="-128"/>
              <a:ea typeface="Meiryo" charset="-128"/>
              <a:cs typeface="Meiryo" charset="-128"/>
            </a:endParaRPr>
          </a:p>
        </p:txBody>
      </p:sp>
      <p:sp>
        <p:nvSpPr>
          <p:cNvPr id="266" name="TextBox 265"/>
          <p:cNvSpPr txBox="1"/>
          <p:nvPr/>
        </p:nvSpPr>
        <p:spPr>
          <a:xfrm>
            <a:off x="9252886" y="4058644"/>
            <a:ext cx="461986" cy="230832"/>
          </a:xfrm>
          <a:prstGeom prst="rect">
            <a:avLst/>
          </a:prstGeom>
          <a:noFill/>
        </p:spPr>
        <p:txBody>
          <a:bodyPr wrap="none" rtlCol="0">
            <a:spAutoFit/>
          </a:bodyPr>
          <a:lstStyle/>
          <a:p>
            <a:r>
              <a:rPr lang="en-US" altLang="ja-JP" sz="900" dirty="0" smtClean="0">
                <a:solidFill>
                  <a:srgbClr val="FF0000"/>
                </a:solidFill>
                <a:latin typeface="Meiryo" charset="-128"/>
                <a:ea typeface="Meiryo" charset="-128"/>
                <a:cs typeface="Meiryo" charset="-128"/>
              </a:rPr>
              <a:t>+1.7</a:t>
            </a:r>
            <a:endParaRPr kumimoji="1" lang="ja-JP" altLang="en-US" sz="900" dirty="0">
              <a:solidFill>
                <a:srgbClr val="FF0000"/>
              </a:solidFill>
              <a:latin typeface="Meiryo" charset="-128"/>
              <a:ea typeface="Meiryo" charset="-128"/>
              <a:cs typeface="Meiryo" charset="-128"/>
            </a:endParaRPr>
          </a:p>
        </p:txBody>
      </p:sp>
      <p:sp>
        <p:nvSpPr>
          <p:cNvPr id="218" name="Oval 217"/>
          <p:cNvSpPr/>
          <p:nvPr/>
        </p:nvSpPr>
        <p:spPr>
          <a:xfrm>
            <a:off x="6919279" y="3132482"/>
            <a:ext cx="291540" cy="2915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TextBox 234"/>
          <p:cNvSpPr txBox="1"/>
          <p:nvPr/>
        </p:nvSpPr>
        <p:spPr>
          <a:xfrm>
            <a:off x="6833812" y="3179862"/>
            <a:ext cx="471604" cy="215444"/>
          </a:xfrm>
          <a:prstGeom prst="rect">
            <a:avLst/>
          </a:prstGeom>
          <a:noFill/>
        </p:spPr>
        <p:txBody>
          <a:bodyPr wrap="none" rtlCol="0">
            <a:spAutoFit/>
          </a:bodyPr>
          <a:lstStyle/>
          <a:p>
            <a:r>
              <a:rPr lang="en-US" altLang="ja-JP" sz="800" dirty="0" err="1" smtClean="0">
                <a:solidFill>
                  <a:srgbClr val="0070C0"/>
                </a:solidFill>
                <a:latin typeface="Meiryo" charset="-128"/>
                <a:ea typeface="Meiryo" charset="-128"/>
                <a:cs typeface="Meiryo" charset="-128"/>
              </a:rPr>
              <a:t>Timp</a:t>
            </a:r>
            <a:r>
              <a:rPr lang="en-US" altLang="ja-JP" sz="800" dirty="0" smtClean="0">
                <a:solidFill>
                  <a:srgbClr val="0070C0"/>
                </a:solidFill>
                <a:latin typeface="Meiryo" charset="-128"/>
                <a:ea typeface="Meiryo" charset="-128"/>
                <a:cs typeface="Meiryo" charset="-128"/>
              </a:rPr>
              <a:t>.</a:t>
            </a:r>
            <a:endParaRPr kumimoji="1" lang="ja-JP" altLang="en-US" sz="800" dirty="0">
              <a:solidFill>
                <a:srgbClr val="0070C0"/>
              </a:solidFill>
              <a:latin typeface="Meiryo" charset="-128"/>
              <a:ea typeface="Meiryo" charset="-128"/>
              <a:cs typeface="Meiryo" charset="-128"/>
            </a:endParaRPr>
          </a:p>
        </p:txBody>
      </p:sp>
      <p:grpSp>
        <p:nvGrpSpPr>
          <p:cNvPr id="276" name="Group 275"/>
          <p:cNvGrpSpPr/>
          <p:nvPr/>
        </p:nvGrpSpPr>
        <p:grpSpPr>
          <a:xfrm rot="16200000">
            <a:off x="9114677" y="3929701"/>
            <a:ext cx="293446" cy="137518"/>
            <a:chOff x="3614523" y="5282247"/>
            <a:chExt cx="293446" cy="137518"/>
          </a:xfrm>
        </p:grpSpPr>
        <p:cxnSp>
          <p:nvCxnSpPr>
            <p:cNvPr id="277" name="Straight Connector 276"/>
            <p:cNvCxnSpPr/>
            <p:nvPr/>
          </p:nvCxnSpPr>
          <p:spPr>
            <a:xfrm>
              <a:off x="3614523" y="5352988"/>
              <a:ext cx="29344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H="1">
              <a:off x="3620723" y="5282247"/>
              <a:ext cx="37367" cy="707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3858954" y="5282247"/>
              <a:ext cx="40703" cy="707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3614523" y="5419765"/>
              <a:ext cx="29344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3620723" y="5349024"/>
              <a:ext cx="37367" cy="707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3858954" y="5349024"/>
              <a:ext cx="40703" cy="707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2" name="Oval 241"/>
          <p:cNvSpPr/>
          <p:nvPr/>
        </p:nvSpPr>
        <p:spPr>
          <a:xfrm>
            <a:off x="6110365" y="345370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6" name="Straight Connector 245"/>
          <p:cNvCxnSpPr/>
          <p:nvPr/>
        </p:nvCxnSpPr>
        <p:spPr>
          <a:xfrm flipH="1">
            <a:off x="6091347" y="3732825"/>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6054977" y="3443112"/>
            <a:ext cx="369012"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Tp</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67" name="Oval 266"/>
          <p:cNvSpPr/>
          <p:nvPr/>
        </p:nvSpPr>
        <p:spPr>
          <a:xfrm>
            <a:off x="5389162" y="3855883"/>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8" name="Straight Connector 267"/>
          <p:cNvCxnSpPr/>
          <p:nvPr/>
        </p:nvCxnSpPr>
        <p:spPr>
          <a:xfrm flipH="1">
            <a:off x="5390838" y="4151313"/>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Oval 288"/>
          <p:cNvSpPr/>
          <p:nvPr/>
        </p:nvSpPr>
        <p:spPr>
          <a:xfrm>
            <a:off x="8646241" y="3462167"/>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0" name="Straight Connector 289"/>
          <p:cNvCxnSpPr/>
          <p:nvPr/>
        </p:nvCxnSpPr>
        <p:spPr>
          <a:xfrm flipH="1">
            <a:off x="8642545" y="374129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8595142" y="3472072"/>
            <a:ext cx="330540" cy="200055"/>
          </a:xfrm>
          <a:prstGeom prst="rect">
            <a:avLst/>
          </a:prstGeom>
          <a:noFill/>
        </p:spPr>
        <p:txBody>
          <a:bodyPr wrap="none" rtlCol="0">
            <a:spAutoFit/>
          </a:bodyPr>
          <a:lstStyle/>
          <a:p>
            <a:r>
              <a:rPr lang="en-US" altLang="ja-JP" sz="700" dirty="0" smtClean="0">
                <a:solidFill>
                  <a:srgbClr val="0070C0"/>
                </a:solidFill>
                <a:latin typeface="Meiryo" charset="-128"/>
                <a:ea typeface="Meiryo" charset="-128"/>
                <a:cs typeface="Meiryo" charset="-128"/>
              </a:rPr>
              <a:t>Tu</a:t>
            </a:r>
            <a:r>
              <a:rPr kumimoji="1" lang="en-US" altLang="ja-JP" sz="700" dirty="0" smtClean="0">
                <a:solidFill>
                  <a:srgbClr val="0070C0"/>
                </a:solidFill>
                <a:latin typeface="Meiryo" charset="-128"/>
                <a:ea typeface="Meiryo" charset="-128"/>
                <a:cs typeface="Meiryo" charset="-128"/>
              </a:rPr>
              <a:t>.</a:t>
            </a:r>
            <a:endParaRPr kumimoji="1" lang="ja-JP" altLang="en-US" sz="700" dirty="0">
              <a:solidFill>
                <a:srgbClr val="0070C0"/>
              </a:solidFill>
              <a:latin typeface="Meiryo" charset="-128"/>
              <a:ea typeface="Meiryo" charset="-128"/>
              <a:cs typeface="Meiryo" charset="-128"/>
            </a:endParaRPr>
          </a:p>
        </p:txBody>
      </p:sp>
      <p:sp>
        <p:nvSpPr>
          <p:cNvPr id="284" name="Oval 283"/>
          <p:cNvSpPr/>
          <p:nvPr/>
        </p:nvSpPr>
        <p:spPr>
          <a:xfrm>
            <a:off x="6089586" y="4227057"/>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5" name="Straight Connector 284"/>
          <p:cNvCxnSpPr/>
          <p:nvPr/>
        </p:nvCxnSpPr>
        <p:spPr>
          <a:xfrm flipH="1">
            <a:off x="6091504" y="450859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Box 285"/>
          <p:cNvSpPr txBox="1"/>
          <p:nvPr/>
        </p:nvSpPr>
        <p:spPr>
          <a:xfrm>
            <a:off x="6015304" y="4231260"/>
            <a:ext cx="380232"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Pic</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sp>
        <p:nvSpPr>
          <p:cNvPr id="296" name="TextBox 295"/>
          <p:cNvSpPr txBox="1"/>
          <p:nvPr/>
        </p:nvSpPr>
        <p:spPr>
          <a:xfrm>
            <a:off x="5336424" y="3851737"/>
            <a:ext cx="359394" cy="230832"/>
          </a:xfrm>
          <a:prstGeom prst="rect">
            <a:avLst/>
          </a:prstGeom>
          <a:noFill/>
        </p:spPr>
        <p:txBody>
          <a:bodyPr wrap="none" rtlCol="0">
            <a:spAutoFit/>
          </a:bodyPr>
          <a:lstStyle/>
          <a:p>
            <a:r>
              <a:rPr lang="en-US" altLang="ja-JP" sz="900" dirty="0" smtClean="0">
                <a:solidFill>
                  <a:srgbClr val="0070C0"/>
                </a:solidFill>
                <a:latin typeface="Meiryo" charset="-128"/>
                <a:ea typeface="Meiryo" charset="-128"/>
                <a:cs typeface="Meiryo" charset="-128"/>
              </a:rPr>
              <a:t>Hr</a:t>
            </a:r>
            <a:r>
              <a:rPr kumimoji="1" lang="en-US" altLang="ja-JP" sz="900" dirty="0" smtClean="0">
                <a:solidFill>
                  <a:srgbClr val="0070C0"/>
                </a:solidFill>
                <a:latin typeface="Meiryo" charset="-128"/>
                <a:ea typeface="Meiryo" charset="-128"/>
                <a:cs typeface="Meiryo" charset="-128"/>
              </a:rPr>
              <a:t>.</a:t>
            </a:r>
            <a:endParaRPr kumimoji="1" lang="ja-JP" altLang="en-US" sz="900" dirty="0">
              <a:solidFill>
                <a:srgbClr val="0070C0"/>
              </a:solidFill>
              <a:latin typeface="Meiryo" charset="-128"/>
              <a:ea typeface="Meiryo" charset="-128"/>
              <a:cs typeface="Meiryo" charset="-128"/>
            </a:endParaRPr>
          </a:p>
        </p:txBody>
      </p:sp>
      <p:grpSp>
        <p:nvGrpSpPr>
          <p:cNvPr id="301" name="Group 300"/>
          <p:cNvGrpSpPr/>
          <p:nvPr/>
        </p:nvGrpSpPr>
        <p:grpSpPr>
          <a:xfrm rot="16200000">
            <a:off x="8235618" y="3867769"/>
            <a:ext cx="205274" cy="205274"/>
            <a:chOff x="6204142" y="6630276"/>
            <a:chExt cx="205274" cy="205274"/>
          </a:xfrm>
        </p:grpSpPr>
        <p:sp>
          <p:nvSpPr>
            <p:cNvPr id="302" name="Rectangle 301"/>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3" name="Straight Connector 302"/>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0" name="TextBox 259"/>
          <p:cNvSpPr txBox="1"/>
          <p:nvPr/>
        </p:nvSpPr>
        <p:spPr>
          <a:xfrm>
            <a:off x="8187538" y="3855047"/>
            <a:ext cx="322524" cy="271869"/>
          </a:xfrm>
          <a:prstGeom prst="rect">
            <a:avLst/>
          </a:prstGeom>
          <a:noFill/>
        </p:spPr>
        <p:txBody>
          <a:bodyPr wrap="none" rtlCol="0">
            <a:spAutoFit/>
          </a:bodyPr>
          <a:lstStyle/>
          <a:p>
            <a:pPr>
              <a:lnSpc>
                <a:spcPts val="700"/>
              </a:lnSpc>
            </a:pPr>
            <a:r>
              <a:rPr lang="en-US" altLang="ja-JP" sz="600" dirty="0" err="1" smtClean="0">
                <a:solidFill>
                  <a:srgbClr val="0070C0"/>
                </a:solidFill>
                <a:latin typeface="Meiryo" charset="-128"/>
                <a:ea typeface="Meiryo" charset="-128"/>
                <a:cs typeface="Meiryo" charset="-128"/>
              </a:rPr>
              <a:t>Cnt</a:t>
            </a:r>
            <a:endParaRPr lang="en-US" altLang="ja-JP" sz="600" dirty="0" smtClean="0">
              <a:solidFill>
                <a:srgbClr val="0070C0"/>
              </a:solidFill>
              <a:latin typeface="Meiryo" charset="-128"/>
              <a:ea typeface="Meiryo" charset="-128"/>
              <a:cs typeface="Meiryo" charset="-128"/>
            </a:endParaRPr>
          </a:p>
          <a:p>
            <a:pPr>
              <a:lnSpc>
                <a:spcPts val="700"/>
              </a:lnSpc>
            </a:pPr>
            <a:r>
              <a:rPr kumimoji="1" lang="en-US" altLang="ja-JP" sz="600" dirty="0" err="1" smtClean="0">
                <a:solidFill>
                  <a:srgbClr val="0070C0"/>
                </a:solidFill>
                <a:latin typeface="Meiryo" charset="-128"/>
                <a:ea typeface="Meiryo" charset="-128"/>
                <a:cs typeface="Meiryo" charset="-128"/>
              </a:rPr>
              <a:t>Bsn</a:t>
            </a:r>
            <a:endParaRPr kumimoji="1" lang="ja-JP" altLang="en-US" sz="600" dirty="0">
              <a:solidFill>
                <a:srgbClr val="0070C0"/>
              </a:solidFill>
              <a:latin typeface="Meiryo" charset="-128"/>
              <a:ea typeface="Meiryo" charset="-128"/>
              <a:cs typeface="Meiryo" charset="-128"/>
            </a:endParaRPr>
          </a:p>
        </p:txBody>
      </p:sp>
      <p:sp>
        <p:nvSpPr>
          <p:cNvPr id="336" name="Oval 335"/>
          <p:cNvSpPr/>
          <p:nvPr/>
        </p:nvSpPr>
        <p:spPr>
          <a:xfrm>
            <a:off x="406227" y="6019362"/>
            <a:ext cx="205274" cy="205274"/>
          </a:xfrm>
          <a:prstGeom prst="ellipse">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Rectangle 336"/>
          <p:cNvSpPr/>
          <p:nvPr/>
        </p:nvSpPr>
        <p:spPr>
          <a:xfrm>
            <a:off x="247977" y="3343644"/>
            <a:ext cx="800219" cy="461665"/>
          </a:xfrm>
          <a:prstGeom prst="rect">
            <a:avLst/>
          </a:prstGeom>
        </p:spPr>
        <p:txBody>
          <a:bodyPr wrap="none">
            <a:spAutoFit/>
          </a:bodyPr>
          <a:lstStyle/>
          <a:p>
            <a:r>
              <a:rPr lang="ja-JP" altLang="en-US" sz="2400" dirty="0">
                <a:latin typeface="Meiryo" charset="-128"/>
                <a:ea typeface="Meiryo" charset="-128"/>
                <a:cs typeface="Meiryo" charset="-128"/>
              </a:rPr>
              <a:t>凡例</a:t>
            </a:r>
            <a:endParaRPr lang="ja-JP" altLang="en-US" dirty="0"/>
          </a:p>
        </p:txBody>
      </p:sp>
      <p:grpSp>
        <p:nvGrpSpPr>
          <p:cNvPr id="21" name="Group 20"/>
          <p:cNvGrpSpPr/>
          <p:nvPr/>
        </p:nvGrpSpPr>
        <p:grpSpPr>
          <a:xfrm>
            <a:off x="8017918" y="4266388"/>
            <a:ext cx="188701" cy="246221"/>
            <a:chOff x="6376171" y="5069290"/>
            <a:chExt cx="188701" cy="246221"/>
          </a:xfrm>
        </p:grpSpPr>
        <p:sp>
          <p:nvSpPr>
            <p:cNvPr id="283" name="Rectangle 282"/>
            <p:cNvSpPr/>
            <p:nvPr/>
          </p:nvSpPr>
          <p:spPr>
            <a:xfrm>
              <a:off x="6453948" y="5093201"/>
              <a:ext cx="88638" cy="171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TextBox 287"/>
            <p:cNvSpPr txBox="1"/>
            <p:nvPr/>
          </p:nvSpPr>
          <p:spPr>
            <a:xfrm>
              <a:off x="6376171" y="5069290"/>
              <a:ext cx="188701" cy="246221"/>
            </a:xfrm>
            <a:prstGeom prst="rect">
              <a:avLst/>
            </a:prstGeom>
            <a:noFill/>
          </p:spPr>
          <p:txBody>
            <a:bodyPr wrap="square" rtlCol="0">
              <a:spAutoFit/>
            </a:bodyPr>
            <a:lstStyle/>
            <a:p>
              <a:r>
                <a:rPr lang="ja-JP" altLang="en-US" sz="500" dirty="0" smtClean="0">
                  <a:solidFill>
                    <a:srgbClr val="0070C0"/>
                  </a:solidFill>
                  <a:latin typeface="Meiryo" charset="-128"/>
                  <a:ea typeface="Meiryo" charset="-128"/>
                  <a:cs typeface="Meiryo" charset="-128"/>
                </a:rPr>
                <a:t>箱</a:t>
              </a:r>
              <a:endParaRPr lang="en-US" altLang="ja-JP" sz="500" dirty="0" smtClean="0">
                <a:solidFill>
                  <a:srgbClr val="0070C0"/>
                </a:solidFill>
                <a:latin typeface="Meiryo" charset="-128"/>
                <a:ea typeface="Meiryo" charset="-128"/>
                <a:cs typeface="Meiryo" charset="-128"/>
              </a:endParaRPr>
            </a:p>
            <a:p>
              <a:r>
                <a:rPr lang="ja-JP" altLang="en-US" sz="500" dirty="0" smtClean="0">
                  <a:solidFill>
                    <a:srgbClr val="0070C0"/>
                  </a:solidFill>
                  <a:latin typeface="Meiryo" charset="-128"/>
                  <a:ea typeface="Meiryo" charset="-128"/>
                  <a:cs typeface="Meiryo" charset="-128"/>
                </a:rPr>
                <a:t>馬</a:t>
              </a:r>
              <a:endParaRPr kumimoji="1" lang="ja-JP" altLang="en-US" sz="500" dirty="0">
                <a:solidFill>
                  <a:srgbClr val="0070C0"/>
                </a:solidFill>
                <a:latin typeface="Meiryo" charset="-128"/>
                <a:ea typeface="Meiryo" charset="-128"/>
                <a:cs typeface="Meiryo" charset="-128"/>
              </a:endParaRPr>
            </a:p>
          </p:txBody>
        </p:sp>
      </p:grpSp>
      <p:grpSp>
        <p:nvGrpSpPr>
          <p:cNvPr id="292" name="Group 291"/>
          <p:cNvGrpSpPr/>
          <p:nvPr/>
        </p:nvGrpSpPr>
        <p:grpSpPr>
          <a:xfrm>
            <a:off x="7550921" y="4266388"/>
            <a:ext cx="188701" cy="246221"/>
            <a:chOff x="6376171" y="5069290"/>
            <a:chExt cx="188701" cy="246221"/>
          </a:xfrm>
        </p:grpSpPr>
        <p:sp>
          <p:nvSpPr>
            <p:cNvPr id="299" name="Rectangle 298"/>
            <p:cNvSpPr/>
            <p:nvPr/>
          </p:nvSpPr>
          <p:spPr>
            <a:xfrm>
              <a:off x="6453948" y="5093201"/>
              <a:ext cx="88638" cy="171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TextBox 303"/>
            <p:cNvSpPr txBox="1"/>
            <p:nvPr/>
          </p:nvSpPr>
          <p:spPr>
            <a:xfrm>
              <a:off x="6376171" y="5069290"/>
              <a:ext cx="188701" cy="246221"/>
            </a:xfrm>
            <a:prstGeom prst="rect">
              <a:avLst/>
            </a:prstGeom>
            <a:noFill/>
          </p:spPr>
          <p:txBody>
            <a:bodyPr wrap="square" rtlCol="0">
              <a:spAutoFit/>
            </a:bodyPr>
            <a:lstStyle/>
            <a:p>
              <a:r>
                <a:rPr lang="ja-JP" altLang="en-US" sz="500" dirty="0" smtClean="0">
                  <a:solidFill>
                    <a:srgbClr val="0070C0"/>
                  </a:solidFill>
                  <a:latin typeface="Meiryo" charset="-128"/>
                  <a:ea typeface="Meiryo" charset="-128"/>
                  <a:cs typeface="Meiryo" charset="-128"/>
                </a:rPr>
                <a:t>箱</a:t>
              </a:r>
              <a:endParaRPr lang="en-US" altLang="ja-JP" sz="500" dirty="0" smtClean="0">
                <a:solidFill>
                  <a:srgbClr val="0070C0"/>
                </a:solidFill>
                <a:latin typeface="Meiryo" charset="-128"/>
                <a:ea typeface="Meiryo" charset="-128"/>
                <a:cs typeface="Meiryo" charset="-128"/>
              </a:endParaRPr>
            </a:p>
            <a:p>
              <a:r>
                <a:rPr lang="ja-JP" altLang="en-US" sz="500" dirty="0" smtClean="0">
                  <a:solidFill>
                    <a:srgbClr val="0070C0"/>
                  </a:solidFill>
                  <a:latin typeface="Meiryo" charset="-128"/>
                  <a:ea typeface="Meiryo" charset="-128"/>
                  <a:cs typeface="Meiryo" charset="-128"/>
                </a:rPr>
                <a:t>馬</a:t>
              </a:r>
              <a:endParaRPr kumimoji="1" lang="ja-JP" altLang="en-US" sz="500" dirty="0">
                <a:solidFill>
                  <a:srgbClr val="0070C0"/>
                </a:solidFill>
                <a:latin typeface="Meiryo" charset="-128"/>
                <a:ea typeface="Meiryo" charset="-128"/>
                <a:cs typeface="Meiryo" charset="-128"/>
              </a:endParaRPr>
            </a:p>
          </p:txBody>
        </p:sp>
      </p:grpSp>
      <p:sp>
        <p:nvSpPr>
          <p:cNvPr id="340" name="Oval 339"/>
          <p:cNvSpPr/>
          <p:nvPr/>
        </p:nvSpPr>
        <p:spPr>
          <a:xfrm>
            <a:off x="6484356" y="4693353"/>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Oval 340"/>
          <p:cNvSpPr/>
          <p:nvPr/>
        </p:nvSpPr>
        <p:spPr>
          <a:xfrm>
            <a:off x="6793261" y="4623057"/>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2" name="Straight Connector 341"/>
          <p:cNvCxnSpPr/>
          <p:nvPr/>
        </p:nvCxnSpPr>
        <p:spPr>
          <a:xfrm flipH="1">
            <a:off x="6691798" y="4905584"/>
            <a:ext cx="170455" cy="504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Oval 342"/>
          <p:cNvSpPr/>
          <p:nvPr/>
        </p:nvSpPr>
        <p:spPr>
          <a:xfrm flipH="1">
            <a:off x="7741989" y="4701082"/>
            <a:ext cx="206330"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4" name="Oval 343"/>
          <p:cNvSpPr/>
          <p:nvPr/>
        </p:nvSpPr>
        <p:spPr>
          <a:xfrm flipH="1">
            <a:off x="7461376" y="4618581"/>
            <a:ext cx="206330"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5" name="Straight Connector 344"/>
          <p:cNvCxnSpPr/>
          <p:nvPr/>
        </p:nvCxnSpPr>
        <p:spPr>
          <a:xfrm>
            <a:off x="7567097" y="4926508"/>
            <a:ext cx="225019" cy="500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6" name="Group 345"/>
          <p:cNvGrpSpPr/>
          <p:nvPr/>
        </p:nvGrpSpPr>
        <p:grpSpPr>
          <a:xfrm>
            <a:off x="381922" y="6401155"/>
            <a:ext cx="188701" cy="246221"/>
            <a:chOff x="6376171" y="5069290"/>
            <a:chExt cx="188701" cy="246221"/>
          </a:xfrm>
        </p:grpSpPr>
        <p:sp>
          <p:nvSpPr>
            <p:cNvPr id="347" name="Rectangle 346"/>
            <p:cNvSpPr/>
            <p:nvPr/>
          </p:nvSpPr>
          <p:spPr>
            <a:xfrm>
              <a:off x="6453948" y="5093201"/>
              <a:ext cx="88638" cy="171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TextBox 347"/>
            <p:cNvSpPr txBox="1"/>
            <p:nvPr/>
          </p:nvSpPr>
          <p:spPr>
            <a:xfrm>
              <a:off x="6376171" y="5069290"/>
              <a:ext cx="188701" cy="246221"/>
            </a:xfrm>
            <a:prstGeom prst="rect">
              <a:avLst/>
            </a:prstGeom>
            <a:noFill/>
          </p:spPr>
          <p:txBody>
            <a:bodyPr wrap="square" rtlCol="0">
              <a:spAutoFit/>
            </a:bodyPr>
            <a:lstStyle/>
            <a:p>
              <a:r>
                <a:rPr lang="ja-JP" altLang="en-US" sz="500" dirty="0" smtClean="0">
                  <a:solidFill>
                    <a:srgbClr val="0070C0"/>
                  </a:solidFill>
                  <a:latin typeface="Meiryo" charset="-128"/>
                  <a:ea typeface="Meiryo" charset="-128"/>
                  <a:cs typeface="Meiryo" charset="-128"/>
                </a:rPr>
                <a:t>箱</a:t>
              </a:r>
              <a:endParaRPr lang="en-US" altLang="ja-JP" sz="500" dirty="0" smtClean="0">
                <a:solidFill>
                  <a:srgbClr val="0070C0"/>
                </a:solidFill>
                <a:latin typeface="Meiryo" charset="-128"/>
                <a:ea typeface="Meiryo" charset="-128"/>
                <a:cs typeface="Meiryo" charset="-128"/>
              </a:endParaRPr>
            </a:p>
            <a:p>
              <a:r>
                <a:rPr lang="ja-JP" altLang="en-US" sz="500" dirty="0" smtClean="0">
                  <a:solidFill>
                    <a:srgbClr val="0070C0"/>
                  </a:solidFill>
                  <a:latin typeface="Meiryo" charset="-128"/>
                  <a:ea typeface="Meiryo" charset="-128"/>
                  <a:cs typeface="Meiryo" charset="-128"/>
                </a:rPr>
                <a:t>馬</a:t>
              </a:r>
              <a:endParaRPr kumimoji="1" lang="ja-JP" altLang="en-US" sz="500" dirty="0">
                <a:solidFill>
                  <a:srgbClr val="0070C0"/>
                </a:solidFill>
                <a:latin typeface="Meiryo" charset="-128"/>
                <a:ea typeface="Meiryo" charset="-128"/>
                <a:cs typeface="Meiryo" charset="-128"/>
              </a:endParaRPr>
            </a:p>
          </p:txBody>
        </p:sp>
      </p:grpSp>
      <p:cxnSp>
        <p:nvCxnSpPr>
          <p:cNvPr id="287" name="Straight Connector 286"/>
          <p:cNvCxnSpPr/>
          <p:nvPr/>
        </p:nvCxnSpPr>
        <p:spPr>
          <a:xfrm flipH="1">
            <a:off x="7115275" y="3484415"/>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6" name="Group 395"/>
          <p:cNvGrpSpPr/>
          <p:nvPr/>
        </p:nvGrpSpPr>
        <p:grpSpPr>
          <a:xfrm rot="5400000">
            <a:off x="5109681" y="3927434"/>
            <a:ext cx="293446" cy="137518"/>
            <a:chOff x="3614523" y="5282247"/>
            <a:chExt cx="293446" cy="137518"/>
          </a:xfrm>
        </p:grpSpPr>
        <p:cxnSp>
          <p:nvCxnSpPr>
            <p:cNvPr id="397" name="Straight Connector 396"/>
            <p:cNvCxnSpPr/>
            <p:nvPr/>
          </p:nvCxnSpPr>
          <p:spPr>
            <a:xfrm>
              <a:off x="3614523" y="5352988"/>
              <a:ext cx="29344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H="1">
              <a:off x="3620723" y="5282247"/>
              <a:ext cx="37367" cy="707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3858954" y="5282247"/>
              <a:ext cx="40703" cy="707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614523" y="5419765"/>
              <a:ext cx="29344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3620723" y="5349024"/>
              <a:ext cx="37367" cy="707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3858954" y="5349024"/>
              <a:ext cx="40703" cy="707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3" name="Oval 402"/>
          <p:cNvSpPr/>
          <p:nvPr/>
        </p:nvSpPr>
        <p:spPr>
          <a:xfrm>
            <a:off x="4930867" y="4900141"/>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Oval 403"/>
          <p:cNvSpPr/>
          <p:nvPr/>
        </p:nvSpPr>
        <p:spPr>
          <a:xfrm>
            <a:off x="5104041" y="4652702"/>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5" name="Straight Connector 404"/>
          <p:cNvCxnSpPr/>
          <p:nvPr/>
        </p:nvCxnSpPr>
        <p:spPr>
          <a:xfrm flipH="1">
            <a:off x="5233110" y="4931090"/>
            <a:ext cx="86050" cy="146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Rectangle 405"/>
          <p:cNvSpPr>
            <a:spLocks noChangeArrowheads="1"/>
          </p:cNvSpPr>
          <p:nvPr/>
        </p:nvSpPr>
        <p:spPr bwMode="auto">
          <a:xfrm>
            <a:off x="5587540" y="2868366"/>
            <a:ext cx="538618" cy="55880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cxnSp>
        <p:nvCxnSpPr>
          <p:cNvPr id="414" name="Straight Connector 413"/>
          <p:cNvCxnSpPr/>
          <p:nvPr/>
        </p:nvCxnSpPr>
        <p:spPr>
          <a:xfrm flipH="1">
            <a:off x="9083500" y="5528477"/>
            <a:ext cx="0" cy="201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5" name="Group 414"/>
          <p:cNvGrpSpPr/>
          <p:nvPr/>
        </p:nvGrpSpPr>
        <p:grpSpPr>
          <a:xfrm>
            <a:off x="9204713" y="5685138"/>
            <a:ext cx="205274" cy="205274"/>
            <a:chOff x="6204142" y="6630276"/>
            <a:chExt cx="205274" cy="205274"/>
          </a:xfrm>
        </p:grpSpPr>
        <p:sp>
          <p:nvSpPr>
            <p:cNvPr id="416" name="Rectangle 415"/>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7" name="Straight Connector 416"/>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p:nvGrpSpPr>
        <p:grpSpPr>
          <a:xfrm>
            <a:off x="9204713" y="5401328"/>
            <a:ext cx="205274" cy="205274"/>
            <a:chOff x="6204142" y="6630276"/>
            <a:chExt cx="205274" cy="205274"/>
          </a:xfrm>
        </p:grpSpPr>
        <p:sp>
          <p:nvSpPr>
            <p:cNvPr id="419" name="Rectangle 418"/>
            <p:cNvSpPr/>
            <p:nvPr/>
          </p:nvSpPr>
          <p:spPr>
            <a:xfrm>
              <a:off x="6204142" y="6630276"/>
              <a:ext cx="205274" cy="2052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0" name="Straight Connector 419"/>
            <p:cNvCxnSpPr/>
            <p:nvPr/>
          </p:nvCxnSpPr>
          <p:spPr>
            <a:xfrm>
              <a:off x="6374161" y="6630276"/>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1" name="Oval 420"/>
          <p:cNvSpPr/>
          <p:nvPr/>
        </p:nvSpPr>
        <p:spPr>
          <a:xfrm flipH="1">
            <a:off x="9105529" y="5049146"/>
            <a:ext cx="211033" cy="20527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Oval 421"/>
          <p:cNvSpPr/>
          <p:nvPr/>
        </p:nvSpPr>
        <p:spPr>
          <a:xfrm flipH="1">
            <a:off x="9048841" y="4720394"/>
            <a:ext cx="211033" cy="20527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3" name="Straight Connector 422"/>
          <p:cNvCxnSpPr/>
          <p:nvPr/>
        </p:nvCxnSpPr>
        <p:spPr>
          <a:xfrm>
            <a:off x="8952116" y="4956081"/>
            <a:ext cx="73549" cy="1683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4" name="Group 423"/>
          <p:cNvGrpSpPr/>
          <p:nvPr/>
        </p:nvGrpSpPr>
        <p:grpSpPr>
          <a:xfrm rot="2700000">
            <a:off x="9245871" y="4813638"/>
            <a:ext cx="205274" cy="205274"/>
            <a:chOff x="5968586" y="5274360"/>
            <a:chExt cx="205274" cy="205274"/>
          </a:xfrm>
        </p:grpSpPr>
        <p:sp>
          <p:nvSpPr>
            <p:cNvPr id="425" name="Oval 424"/>
            <p:cNvSpPr/>
            <p:nvPr/>
          </p:nvSpPr>
          <p:spPr>
            <a:xfrm>
              <a:off x="5968586" y="527436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6" name="Straight Connector 425"/>
            <p:cNvCxnSpPr>
              <a:stCxn id="425" idx="2"/>
              <a:endCxn id="425" idx="6"/>
            </p:cNvCxnSpPr>
            <p:nvPr/>
          </p:nvCxnSpPr>
          <p:spPr>
            <a:xfrm>
              <a:off x="5968586" y="5376997"/>
              <a:ext cx="205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a:stCxn id="425" idx="4"/>
              <a:endCxn id="425" idx="0"/>
            </p:cNvCxnSpPr>
            <p:nvPr/>
          </p:nvCxnSpPr>
          <p:spPr>
            <a:xfrm flipV="1">
              <a:off x="6071223" y="5274360"/>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8" name="Group 427"/>
          <p:cNvGrpSpPr/>
          <p:nvPr/>
        </p:nvGrpSpPr>
        <p:grpSpPr>
          <a:xfrm rot="2700000">
            <a:off x="9318268" y="5120452"/>
            <a:ext cx="205274" cy="205274"/>
            <a:chOff x="5968586" y="5274360"/>
            <a:chExt cx="205274" cy="205274"/>
          </a:xfrm>
        </p:grpSpPr>
        <p:sp>
          <p:nvSpPr>
            <p:cNvPr id="429" name="Oval 428"/>
            <p:cNvSpPr/>
            <p:nvPr/>
          </p:nvSpPr>
          <p:spPr>
            <a:xfrm>
              <a:off x="5968586" y="5274360"/>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0" name="Straight Connector 429"/>
            <p:cNvCxnSpPr>
              <a:stCxn id="429" idx="2"/>
              <a:endCxn id="429" idx="6"/>
            </p:cNvCxnSpPr>
            <p:nvPr/>
          </p:nvCxnSpPr>
          <p:spPr>
            <a:xfrm>
              <a:off x="5968586" y="5376997"/>
              <a:ext cx="205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stCxn id="429" idx="4"/>
              <a:endCxn id="429" idx="0"/>
            </p:cNvCxnSpPr>
            <p:nvPr/>
          </p:nvCxnSpPr>
          <p:spPr>
            <a:xfrm flipV="1">
              <a:off x="6071223" y="5274360"/>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2" name="TextBox 431"/>
          <p:cNvSpPr txBox="1"/>
          <p:nvPr/>
        </p:nvSpPr>
        <p:spPr>
          <a:xfrm>
            <a:off x="9131930" y="3622373"/>
            <a:ext cx="461986" cy="230832"/>
          </a:xfrm>
          <a:prstGeom prst="rect">
            <a:avLst/>
          </a:prstGeom>
          <a:noFill/>
        </p:spPr>
        <p:txBody>
          <a:bodyPr wrap="none" rtlCol="0">
            <a:spAutoFit/>
          </a:bodyPr>
          <a:lstStyle/>
          <a:p>
            <a:r>
              <a:rPr lang="en-US" altLang="ja-JP" sz="900" smtClean="0">
                <a:solidFill>
                  <a:srgbClr val="FF0000"/>
                </a:solidFill>
                <a:latin typeface="Meiryo" charset="-128"/>
                <a:ea typeface="Meiryo" charset="-128"/>
                <a:cs typeface="Meiryo" charset="-128"/>
              </a:rPr>
              <a:t>+2.5</a:t>
            </a:r>
            <a:endParaRPr kumimoji="1" lang="ja-JP" altLang="en-US" sz="900" dirty="0">
              <a:solidFill>
                <a:srgbClr val="FF0000"/>
              </a:solidFill>
              <a:latin typeface="Meiryo" charset="-128"/>
              <a:ea typeface="Meiryo" charset="-128"/>
              <a:cs typeface="Meiryo" charset="-128"/>
            </a:endParaRPr>
          </a:p>
        </p:txBody>
      </p:sp>
      <p:sp>
        <p:nvSpPr>
          <p:cNvPr id="293" name="Rectangle 292"/>
          <p:cNvSpPr/>
          <p:nvPr/>
        </p:nvSpPr>
        <p:spPr>
          <a:xfrm>
            <a:off x="0" y="49550"/>
            <a:ext cx="5298245" cy="461665"/>
          </a:xfrm>
          <a:prstGeom prst="rect">
            <a:avLst/>
          </a:prstGeom>
        </p:spPr>
        <p:txBody>
          <a:bodyPr wrap="none">
            <a:spAutoFit/>
          </a:bodyPr>
          <a:lstStyle/>
          <a:p>
            <a:r>
              <a:rPr lang="en-US" altLang="ja-JP" sz="2400" dirty="0" smtClean="0">
                <a:solidFill>
                  <a:srgbClr val="FF0000"/>
                </a:solidFill>
                <a:latin typeface="Meiryo" charset="-128"/>
                <a:ea typeface="Meiryo" charset="-128"/>
                <a:cs typeface="Meiryo" charset="-128"/>
              </a:rPr>
              <a:t>Sample</a:t>
            </a:r>
            <a:r>
              <a:rPr lang="ja-JP" altLang="en-US" sz="2400" dirty="0" smtClean="0">
                <a:solidFill>
                  <a:srgbClr val="FF0000"/>
                </a:solidFill>
                <a:latin typeface="Meiryo" charset="-128"/>
                <a:ea typeface="Meiryo" charset="-128"/>
                <a:cs typeface="Meiryo" charset="-128"/>
              </a:rPr>
              <a:t>（新宿文化</a:t>
            </a:r>
            <a:r>
              <a:rPr lang="ja-JP" altLang="en-US" sz="2400" dirty="0" smtClean="0">
                <a:solidFill>
                  <a:srgbClr val="FF0000"/>
                </a:solidFill>
                <a:latin typeface="Meiryo" charset="-128"/>
                <a:ea typeface="Meiryo" charset="-128"/>
                <a:cs typeface="Meiryo" charset="-128"/>
              </a:rPr>
              <a:t>センターを例に</a:t>
            </a:r>
            <a:r>
              <a:rPr lang="ja-JP" altLang="en-US" sz="2400" dirty="0" smtClean="0">
                <a:solidFill>
                  <a:srgbClr val="FF0000"/>
                </a:solidFill>
                <a:latin typeface="Meiryo" charset="-128"/>
                <a:ea typeface="Meiryo" charset="-128"/>
                <a:cs typeface="Meiryo" charset="-128"/>
              </a:rPr>
              <a:t>）</a:t>
            </a:r>
            <a:endParaRPr lang="ja-JP" altLang="en-US" dirty="0">
              <a:solidFill>
                <a:srgbClr val="FF0000"/>
              </a:solidFill>
            </a:endParaRPr>
          </a:p>
        </p:txBody>
      </p:sp>
      <p:sp>
        <p:nvSpPr>
          <p:cNvPr id="294" name="Oval 293"/>
          <p:cNvSpPr/>
          <p:nvPr/>
        </p:nvSpPr>
        <p:spPr>
          <a:xfrm>
            <a:off x="6775477" y="2874194"/>
            <a:ext cx="291540" cy="2915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Oval 294"/>
          <p:cNvSpPr/>
          <p:nvPr/>
        </p:nvSpPr>
        <p:spPr>
          <a:xfrm>
            <a:off x="8259089" y="4227057"/>
            <a:ext cx="205274" cy="2052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7" name="Straight Connector 296"/>
          <p:cNvCxnSpPr/>
          <p:nvPr/>
        </p:nvCxnSpPr>
        <p:spPr>
          <a:xfrm flipH="1">
            <a:off x="8267757" y="4508598"/>
            <a:ext cx="1966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TextBox 297"/>
          <p:cNvSpPr txBox="1"/>
          <p:nvPr/>
        </p:nvSpPr>
        <p:spPr>
          <a:xfrm>
            <a:off x="8183189" y="4231260"/>
            <a:ext cx="383438" cy="215444"/>
          </a:xfrm>
          <a:prstGeom prst="rect">
            <a:avLst/>
          </a:prstGeom>
          <a:noFill/>
        </p:spPr>
        <p:txBody>
          <a:bodyPr wrap="none" rtlCol="0">
            <a:spAutoFit/>
          </a:bodyPr>
          <a:lstStyle/>
          <a:p>
            <a:r>
              <a:rPr lang="en-US" altLang="ja-JP" sz="800" smtClean="0">
                <a:solidFill>
                  <a:srgbClr val="0070C0"/>
                </a:solidFill>
                <a:latin typeface="Meiryo" charset="-128"/>
                <a:ea typeface="Meiryo" charset="-128"/>
                <a:cs typeface="Meiryo" charset="-128"/>
              </a:rPr>
              <a:t>E.h</a:t>
            </a:r>
            <a:r>
              <a:rPr kumimoji="1" lang="en-US" altLang="ja-JP" sz="800" dirty="0" smtClean="0">
                <a:solidFill>
                  <a:srgbClr val="0070C0"/>
                </a:solidFill>
                <a:latin typeface="Meiryo" charset="-128"/>
                <a:ea typeface="Meiryo" charset="-128"/>
                <a:cs typeface="Meiryo" charset="-128"/>
              </a:rPr>
              <a:t>.</a:t>
            </a:r>
            <a:endParaRPr kumimoji="1" lang="ja-JP" altLang="en-US" sz="800" dirty="0">
              <a:solidFill>
                <a:srgbClr val="0070C0"/>
              </a:solidFill>
              <a:latin typeface="Meiryo" charset="-128"/>
              <a:ea typeface="Meiryo" charset="-128"/>
              <a:cs typeface="Meiryo" charset="-128"/>
            </a:endParaRPr>
          </a:p>
        </p:txBody>
      </p:sp>
      <p:grpSp>
        <p:nvGrpSpPr>
          <p:cNvPr id="300" name="Group 299"/>
          <p:cNvGrpSpPr/>
          <p:nvPr/>
        </p:nvGrpSpPr>
        <p:grpSpPr>
          <a:xfrm>
            <a:off x="8450867" y="4266388"/>
            <a:ext cx="188701" cy="246221"/>
            <a:chOff x="6376171" y="5069290"/>
            <a:chExt cx="188701" cy="246221"/>
          </a:xfrm>
        </p:grpSpPr>
        <p:sp>
          <p:nvSpPr>
            <p:cNvPr id="305" name="Rectangle 304"/>
            <p:cNvSpPr/>
            <p:nvPr/>
          </p:nvSpPr>
          <p:spPr>
            <a:xfrm>
              <a:off x="6453948" y="5093201"/>
              <a:ext cx="88638" cy="171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TextBox 305"/>
            <p:cNvSpPr txBox="1"/>
            <p:nvPr/>
          </p:nvSpPr>
          <p:spPr>
            <a:xfrm>
              <a:off x="6376171" y="5069290"/>
              <a:ext cx="188701" cy="246221"/>
            </a:xfrm>
            <a:prstGeom prst="rect">
              <a:avLst/>
            </a:prstGeom>
            <a:noFill/>
          </p:spPr>
          <p:txBody>
            <a:bodyPr wrap="square" rtlCol="0">
              <a:spAutoFit/>
            </a:bodyPr>
            <a:lstStyle/>
            <a:p>
              <a:r>
                <a:rPr lang="ja-JP" altLang="en-US" sz="500" dirty="0" smtClean="0">
                  <a:solidFill>
                    <a:srgbClr val="0070C0"/>
                  </a:solidFill>
                  <a:latin typeface="Meiryo" charset="-128"/>
                  <a:ea typeface="Meiryo" charset="-128"/>
                  <a:cs typeface="Meiryo" charset="-128"/>
                </a:rPr>
                <a:t>箱</a:t>
              </a:r>
              <a:endParaRPr lang="en-US" altLang="ja-JP" sz="500" dirty="0" smtClean="0">
                <a:solidFill>
                  <a:srgbClr val="0070C0"/>
                </a:solidFill>
                <a:latin typeface="Meiryo" charset="-128"/>
                <a:ea typeface="Meiryo" charset="-128"/>
                <a:cs typeface="Meiryo" charset="-128"/>
              </a:endParaRPr>
            </a:p>
            <a:p>
              <a:r>
                <a:rPr lang="ja-JP" altLang="en-US" sz="500" dirty="0" smtClean="0">
                  <a:solidFill>
                    <a:srgbClr val="0070C0"/>
                  </a:solidFill>
                  <a:latin typeface="Meiryo" charset="-128"/>
                  <a:ea typeface="Meiryo" charset="-128"/>
                  <a:cs typeface="Meiryo" charset="-128"/>
                </a:rPr>
                <a:t>馬</a:t>
              </a:r>
              <a:endParaRPr kumimoji="1" lang="ja-JP" altLang="en-US" sz="500" dirty="0">
                <a:solidFill>
                  <a:srgbClr val="0070C0"/>
                </a:solidFill>
                <a:latin typeface="Meiryo" charset="-128"/>
                <a:ea typeface="Meiryo" charset="-128"/>
                <a:cs typeface="Meiryo" charset="-128"/>
              </a:endParaRPr>
            </a:p>
          </p:txBody>
        </p:sp>
      </p:grpSp>
      <p:sp>
        <p:nvSpPr>
          <p:cNvPr id="307" name="TextBox 306"/>
          <p:cNvSpPr txBox="1"/>
          <p:nvPr/>
        </p:nvSpPr>
        <p:spPr>
          <a:xfrm>
            <a:off x="6085350" y="3834422"/>
            <a:ext cx="301686" cy="271869"/>
          </a:xfrm>
          <a:prstGeom prst="rect">
            <a:avLst/>
          </a:prstGeom>
          <a:noFill/>
        </p:spPr>
        <p:txBody>
          <a:bodyPr wrap="none" rtlCol="0">
            <a:spAutoFit/>
          </a:bodyPr>
          <a:lstStyle/>
          <a:p>
            <a:pPr>
              <a:lnSpc>
                <a:spcPts val="700"/>
              </a:lnSpc>
            </a:pPr>
            <a:r>
              <a:rPr lang="en-US" altLang="ja-JP" sz="600" dirty="0" err="1" smtClean="0">
                <a:solidFill>
                  <a:srgbClr val="0070C0"/>
                </a:solidFill>
                <a:latin typeface="Meiryo" charset="-128"/>
                <a:ea typeface="Meiryo" charset="-128"/>
                <a:cs typeface="Meiryo" charset="-128"/>
              </a:rPr>
              <a:t>Bs</a:t>
            </a:r>
            <a:r>
              <a:rPr lang="en-US" altLang="ja-JP" sz="600" dirty="0" smtClean="0">
                <a:solidFill>
                  <a:srgbClr val="0070C0"/>
                </a:solidFill>
                <a:latin typeface="Meiryo" charset="-128"/>
                <a:ea typeface="Meiryo" charset="-128"/>
                <a:cs typeface="Meiryo" charset="-128"/>
              </a:rPr>
              <a:t>.</a:t>
            </a:r>
            <a:br>
              <a:rPr lang="en-US" altLang="ja-JP" sz="600" dirty="0" smtClean="0">
                <a:solidFill>
                  <a:srgbClr val="0070C0"/>
                </a:solidFill>
                <a:latin typeface="Meiryo" charset="-128"/>
                <a:ea typeface="Meiryo" charset="-128"/>
                <a:cs typeface="Meiryo" charset="-128"/>
              </a:rPr>
            </a:br>
            <a:r>
              <a:rPr lang="en-US" altLang="ja-JP" sz="600" dirty="0" smtClean="0">
                <a:solidFill>
                  <a:srgbClr val="0070C0"/>
                </a:solidFill>
                <a:latin typeface="Meiryo" charset="-128"/>
                <a:ea typeface="Meiryo" charset="-128"/>
                <a:cs typeface="Meiryo" charset="-128"/>
              </a:rPr>
              <a:t>Cl.</a:t>
            </a:r>
            <a:endParaRPr kumimoji="1" lang="ja-JP" altLang="en-US" sz="600" dirty="0">
              <a:solidFill>
                <a:srgbClr val="0070C0"/>
              </a:solidFill>
              <a:latin typeface="Meiryo" charset="-128"/>
              <a:ea typeface="Meiryo" charset="-128"/>
              <a:cs typeface="Meiryo" charset="-128"/>
            </a:endParaRPr>
          </a:p>
        </p:txBody>
      </p:sp>
      <p:sp>
        <p:nvSpPr>
          <p:cNvPr id="308" name="TextBox 307"/>
          <p:cNvSpPr txBox="1"/>
          <p:nvPr/>
        </p:nvSpPr>
        <p:spPr>
          <a:xfrm>
            <a:off x="8166913" y="3435869"/>
            <a:ext cx="356188" cy="271869"/>
          </a:xfrm>
          <a:prstGeom prst="rect">
            <a:avLst/>
          </a:prstGeom>
          <a:noFill/>
        </p:spPr>
        <p:txBody>
          <a:bodyPr wrap="none" rtlCol="0">
            <a:spAutoFit/>
          </a:bodyPr>
          <a:lstStyle/>
          <a:p>
            <a:pPr>
              <a:lnSpc>
                <a:spcPts val="700"/>
              </a:lnSpc>
            </a:pPr>
            <a:r>
              <a:rPr lang="en-US" altLang="ja-JP" sz="600" dirty="0" err="1" smtClean="0">
                <a:solidFill>
                  <a:srgbClr val="0070C0"/>
                </a:solidFill>
                <a:latin typeface="Meiryo" charset="-128"/>
                <a:ea typeface="Meiryo" charset="-128"/>
                <a:cs typeface="Meiryo" charset="-128"/>
              </a:rPr>
              <a:t>Bs</a:t>
            </a:r>
            <a:r>
              <a:rPr lang="en-US" altLang="ja-JP" sz="600" dirty="0" smtClean="0">
                <a:solidFill>
                  <a:srgbClr val="0070C0"/>
                </a:solidFill>
                <a:latin typeface="Meiryo" charset="-128"/>
                <a:ea typeface="Meiryo" charset="-128"/>
                <a:cs typeface="Meiryo" charset="-128"/>
              </a:rPr>
              <a:t>.</a:t>
            </a:r>
          </a:p>
          <a:p>
            <a:pPr>
              <a:lnSpc>
                <a:spcPts val="700"/>
              </a:lnSpc>
            </a:pPr>
            <a:r>
              <a:rPr lang="en-US" altLang="ja-JP" sz="600" dirty="0" err="1" smtClean="0">
                <a:solidFill>
                  <a:srgbClr val="0070C0"/>
                </a:solidFill>
                <a:latin typeface="Meiryo" charset="-128"/>
                <a:ea typeface="Meiryo" charset="-128"/>
                <a:cs typeface="Meiryo" charset="-128"/>
              </a:rPr>
              <a:t>Tbn</a:t>
            </a:r>
            <a:r>
              <a:rPr lang="en-US" altLang="ja-JP" sz="600" dirty="0" smtClean="0">
                <a:solidFill>
                  <a:srgbClr val="0070C0"/>
                </a:solidFill>
                <a:latin typeface="Meiryo" charset="-128"/>
                <a:ea typeface="Meiryo" charset="-128"/>
                <a:cs typeface="Meiryo" charset="-128"/>
              </a:rPr>
              <a:t>.</a:t>
            </a:r>
            <a:endParaRPr kumimoji="1" lang="ja-JP" altLang="en-US" sz="600" dirty="0">
              <a:solidFill>
                <a:srgbClr val="0070C0"/>
              </a:solidFill>
              <a:latin typeface="Meiryo" charset="-128"/>
              <a:ea typeface="Meiryo" charset="-128"/>
              <a:cs typeface="Meiryo" charset="-128"/>
            </a:endParaRPr>
          </a:p>
        </p:txBody>
      </p:sp>
      <p:grpSp>
        <p:nvGrpSpPr>
          <p:cNvPr id="309" name="Group 308"/>
          <p:cNvGrpSpPr/>
          <p:nvPr/>
        </p:nvGrpSpPr>
        <p:grpSpPr>
          <a:xfrm>
            <a:off x="5998248" y="4009091"/>
            <a:ext cx="136600" cy="136600"/>
            <a:chOff x="468879" y="5658937"/>
            <a:chExt cx="205274" cy="205274"/>
          </a:xfrm>
        </p:grpSpPr>
        <p:cxnSp>
          <p:nvCxnSpPr>
            <p:cNvPr id="310" name="Straight Connector 309"/>
            <p:cNvCxnSpPr/>
            <p:nvPr/>
          </p:nvCxnSpPr>
          <p:spPr>
            <a:xfrm rot="2700000">
              <a:off x="468879" y="5761574"/>
              <a:ext cx="205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2700000" flipV="1">
              <a:off x="571516" y="5658937"/>
              <a:ext cx="0" cy="205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719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041656" y="4295337"/>
            <a:ext cx="293446" cy="137518"/>
            <a:chOff x="3614523" y="5282247"/>
            <a:chExt cx="293446" cy="137518"/>
          </a:xfrm>
        </p:grpSpPr>
        <p:cxnSp>
          <p:nvCxnSpPr>
            <p:cNvPr id="3" name="Straight Connector 2"/>
            <p:cNvCxnSpPr/>
            <p:nvPr/>
          </p:nvCxnSpPr>
          <p:spPr>
            <a:xfrm>
              <a:off x="3614523" y="5352988"/>
              <a:ext cx="29344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3620723" y="5282247"/>
              <a:ext cx="37367" cy="707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58954" y="5282247"/>
              <a:ext cx="40703" cy="707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14523" y="5419765"/>
              <a:ext cx="29344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620724" y="5356952"/>
              <a:ext cx="37366" cy="6281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58954" y="5356952"/>
              <a:ext cx="40703" cy="6281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a:spLocks noChangeArrowheads="1"/>
          </p:cNvSpPr>
          <p:nvPr/>
        </p:nvSpPr>
        <p:spPr bwMode="auto">
          <a:xfrm>
            <a:off x="5566907" y="2584450"/>
            <a:ext cx="538618" cy="55880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18" name="Rectangle 17"/>
          <p:cNvSpPr/>
          <p:nvPr/>
        </p:nvSpPr>
        <p:spPr>
          <a:xfrm>
            <a:off x="5536993" y="2101157"/>
            <a:ext cx="2983509" cy="461665"/>
          </a:xfrm>
          <a:prstGeom prst="rect">
            <a:avLst/>
          </a:prstGeom>
        </p:spPr>
        <p:txBody>
          <a:bodyPr wrap="none">
            <a:spAutoFit/>
          </a:bodyPr>
          <a:lstStyle/>
          <a:p>
            <a:r>
              <a:rPr lang="ja-JP" altLang="en-US" sz="1200" dirty="0" smtClean="0">
                <a:latin typeface="Meiryo" charset="-128"/>
                <a:ea typeface="Meiryo" charset="-128"/>
                <a:cs typeface="Meiryo" charset="-128"/>
              </a:rPr>
              <a:t>↓六六</a:t>
            </a:r>
            <a:r>
              <a:rPr lang="ja-JP" altLang="en-US" sz="1200" dirty="0" smtClean="0">
                <a:latin typeface="Meiryo" charset="-128"/>
                <a:ea typeface="Meiryo" charset="-128"/>
                <a:cs typeface="Meiryo" charset="-128"/>
              </a:rPr>
              <a:t>（ロクロク：縦横</a:t>
            </a:r>
            <a:r>
              <a:rPr lang="en-US" altLang="ja-JP" sz="1200" dirty="0" smtClean="0">
                <a:latin typeface="Meiryo" charset="-128"/>
                <a:ea typeface="Meiryo" charset="-128"/>
                <a:cs typeface="Meiryo" charset="-128"/>
              </a:rPr>
              <a:t>6</a:t>
            </a:r>
            <a:r>
              <a:rPr lang="ja-JP" altLang="en-US" sz="1200" dirty="0" smtClean="0">
                <a:latin typeface="Meiryo" charset="-128"/>
                <a:ea typeface="Meiryo" charset="-128"/>
                <a:cs typeface="Meiryo" charset="-128"/>
              </a:rPr>
              <a:t>尺／約</a:t>
            </a:r>
            <a:r>
              <a:rPr lang="en-US" altLang="ja-JP" sz="1200" dirty="0" smtClean="0">
                <a:latin typeface="Meiryo" charset="-128"/>
                <a:ea typeface="Meiryo" charset="-128"/>
                <a:cs typeface="Meiryo" charset="-128"/>
              </a:rPr>
              <a:t>1.8m</a:t>
            </a:r>
            <a:r>
              <a:rPr lang="ja-JP" altLang="en-US" sz="1200" dirty="0" smtClean="0">
                <a:latin typeface="Meiryo" charset="-128"/>
                <a:ea typeface="Meiryo" charset="-128"/>
                <a:cs typeface="Meiryo" charset="-128"/>
              </a:rPr>
              <a:t>）</a:t>
            </a:r>
            <a:endParaRPr lang="en-US" altLang="ja-JP" sz="1200" dirty="0" smtClean="0">
              <a:latin typeface="Meiryo" charset="-128"/>
              <a:ea typeface="Meiryo" charset="-128"/>
              <a:cs typeface="Meiryo" charset="-128"/>
            </a:endParaRPr>
          </a:p>
          <a:p>
            <a:r>
              <a:rPr lang="ja-JP" altLang="en-US" sz="1200" dirty="0" smtClean="0">
                <a:latin typeface="Meiryo" charset="-128"/>
                <a:ea typeface="Meiryo" charset="-128"/>
                <a:cs typeface="Meiryo" charset="-128"/>
              </a:rPr>
              <a:t>↓</a:t>
            </a:r>
            <a:endParaRPr lang="ja-JP" altLang="en-US" sz="1200" dirty="0"/>
          </a:p>
        </p:txBody>
      </p:sp>
      <p:sp>
        <p:nvSpPr>
          <p:cNvPr id="19" name="Rectangle 18"/>
          <p:cNvSpPr>
            <a:spLocks noChangeArrowheads="1"/>
          </p:cNvSpPr>
          <p:nvPr/>
        </p:nvSpPr>
        <p:spPr bwMode="auto">
          <a:xfrm>
            <a:off x="7770845" y="2571306"/>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21" name="Rectangle 20"/>
          <p:cNvSpPr/>
          <p:nvPr/>
        </p:nvSpPr>
        <p:spPr>
          <a:xfrm>
            <a:off x="8301354" y="2530169"/>
            <a:ext cx="1569660" cy="276999"/>
          </a:xfrm>
          <a:prstGeom prst="rect">
            <a:avLst/>
          </a:prstGeom>
        </p:spPr>
        <p:txBody>
          <a:bodyPr wrap="none">
            <a:spAutoFit/>
          </a:bodyPr>
          <a:lstStyle/>
          <a:p>
            <a:r>
              <a:rPr lang="ja-JP" altLang="en-US" sz="1200" dirty="0" smtClean="0">
                <a:latin typeface="Meiryo" charset="-128"/>
                <a:ea typeface="Meiryo" charset="-128"/>
                <a:cs typeface="Meiryo" charset="-128"/>
              </a:rPr>
              <a:t>←三六</a:t>
            </a:r>
            <a:r>
              <a:rPr lang="ja-JP" altLang="en-US" sz="1200" dirty="0" smtClean="0">
                <a:latin typeface="Meiryo" charset="-128"/>
                <a:ea typeface="Meiryo" charset="-128"/>
                <a:cs typeface="Meiryo" charset="-128"/>
              </a:rPr>
              <a:t>（</a:t>
            </a:r>
            <a:r>
              <a:rPr lang="ja-JP" altLang="en-US" sz="1200" dirty="0" smtClean="0">
                <a:latin typeface="Meiryo" charset="-128"/>
                <a:ea typeface="Meiryo" charset="-128"/>
                <a:cs typeface="Meiryo" charset="-128"/>
              </a:rPr>
              <a:t>サブロク）</a:t>
            </a:r>
            <a:endParaRPr lang="ja-JP" altLang="en-US" sz="1200" dirty="0"/>
          </a:p>
        </p:txBody>
      </p:sp>
      <p:sp>
        <p:nvSpPr>
          <p:cNvPr id="22" name="Rectangle 21"/>
          <p:cNvSpPr>
            <a:spLocks noChangeArrowheads="1"/>
          </p:cNvSpPr>
          <p:nvPr/>
        </p:nvSpPr>
        <p:spPr bwMode="auto">
          <a:xfrm>
            <a:off x="6674388" y="2579772"/>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25" name="Rectangle 24"/>
          <p:cNvSpPr/>
          <p:nvPr/>
        </p:nvSpPr>
        <p:spPr>
          <a:xfrm>
            <a:off x="6645237" y="2299598"/>
            <a:ext cx="2185214" cy="276999"/>
          </a:xfrm>
          <a:prstGeom prst="rect">
            <a:avLst/>
          </a:prstGeom>
        </p:spPr>
        <p:txBody>
          <a:bodyPr wrap="none">
            <a:spAutoFit/>
          </a:bodyPr>
          <a:lstStyle/>
          <a:p>
            <a:r>
              <a:rPr lang="ja-JP" altLang="en-US" sz="1200" dirty="0" smtClean="0">
                <a:latin typeface="Meiryo" charset="-128"/>
                <a:ea typeface="Meiryo" charset="-128"/>
                <a:cs typeface="Meiryo" charset="-128"/>
              </a:rPr>
              <a:t>↓四六</a:t>
            </a:r>
            <a:r>
              <a:rPr lang="ja-JP" altLang="en-US" sz="1200" dirty="0" smtClean="0">
                <a:latin typeface="Meiryo" charset="-128"/>
                <a:ea typeface="Meiryo" charset="-128"/>
                <a:cs typeface="Meiryo" charset="-128"/>
              </a:rPr>
              <a:t>（ヨンロク／</a:t>
            </a:r>
            <a:r>
              <a:rPr lang="ja-JP" altLang="en-US" sz="1200" dirty="0" smtClean="0">
                <a:latin typeface="Meiryo" charset="-128"/>
                <a:ea typeface="Meiryo" charset="-128"/>
                <a:cs typeface="Meiryo" charset="-128"/>
              </a:rPr>
              <a:t>シロク）</a:t>
            </a:r>
            <a:endParaRPr lang="ja-JP" altLang="en-US" sz="1200" dirty="0"/>
          </a:p>
        </p:txBody>
      </p:sp>
      <p:grpSp>
        <p:nvGrpSpPr>
          <p:cNvPr id="40" name="Group 39"/>
          <p:cNvGrpSpPr/>
          <p:nvPr/>
        </p:nvGrpSpPr>
        <p:grpSpPr>
          <a:xfrm>
            <a:off x="5012243" y="3342931"/>
            <a:ext cx="4403202" cy="372110"/>
            <a:chOff x="5012243" y="4286453"/>
            <a:chExt cx="4403202" cy="372110"/>
          </a:xfrm>
        </p:grpSpPr>
        <p:sp>
          <p:nvSpPr>
            <p:cNvPr id="32" name="Rectangle 31"/>
            <p:cNvSpPr>
              <a:spLocks noChangeArrowheads="1"/>
            </p:cNvSpPr>
            <p:nvPr/>
          </p:nvSpPr>
          <p:spPr bwMode="auto">
            <a:xfrm>
              <a:off x="5012243"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3" name="Rectangle 32"/>
            <p:cNvSpPr>
              <a:spLocks noChangeArrowheads="1"/>
            </p:cNvSpPr>
            <p:nvPr/>
          </p:nvSpPr>
          <p:spPr bwMode="auto">
            <a:xfrm>
              <a:off x="5563561"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4" name="Rectangle 33"/>
            <p:cNvSpPr>
              <a:spLocks noChangeArrowheads="1"/>
            </p:cNvSpPr>
            <p:nvPr/>
          </p:nvSpPr>
          <p:spPr bwMode="auto">
            <a:xfrm>
              <a:off x="6115050"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5" name="Rectangle 34"/>
            <p:cNvSpPr>
              <a:spLocks noChangeArrowheads="1"/>
            </p:cNvSpPr>
            <p:nvPr/>
          </p:nvSpPr>
          <p:spPr bwMode="auto">
            <a:xfrm>
              <a:off x="6663193"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6" name="Rectangle 35"/>
            <p:cNvSpPr>
              <a:spLocks noChangeArrowheads="1"/>
            </p:cNvSpPr>
            <p:nvPr/>
          </p:nvSpPr>
          <p:spPr bwMode="auto">
            <a:xfrm>
              <a:off x="7216181"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7" name="Rectangle 36"/>
            <p:cNvSpPr>
              <a:spLocks noChangeArrowheads="1"/>
            </p:cNvSpPr>
            <p:nvPr/>
          </p:nvSpPr>
          <p:spPr bwMode="auto">
            <a:xfrm>
              <a:off x="7767499"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8" name="Rectangle 37"/>
            <p:cNvSpPr>
              <a:spLocks noChangeArrowheads="1"/>
            </p:cNvSpPr>
            <p:nvPr/>
          </p:nvSpPr>
          <p:spPr bwMode="auto">
            <a:xfrm>
              <a:off x="8318988"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39" name="Rectangle 38"/>
            <p:cNvSpPr>
              <a:spLocks noChangeArrowheads="1"/>
            </p:cNvSpPr>
            <p:nvPr/>
          </p:nvSpPr>
          <p:spPr bwMode="auto">
            <a:xfrm>
              <a:off x="8867131" y="4286453"/>
              <a:ext cx="548314" cy="372110"/>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grpSp>
      <p:grpSp>
        <p:nvGrpSpPr>
          <p:cNvPr id="47" name="Group 46"/>
          <p:cNvGrpSpPr/>
          <p:nvPr/>
        </p:nvGrpSpPr>
        <p:grpSpPr>
          <a:xfrm>
            <a:off x="5013187" y="4019066"/>
            <a:ext cx="3311378" cy="274437"/>
            <a:chOff x="5013187" y="4851326"/>
            <a:chExt cx="3311378" cy="274437"/>
          </a:xfrm>
        </p:grpSpPr>
        <p:sp>
          <p:nvSpPr>
            <p:cNvPr id="41" name="Rectangle 40"/>
            <p:cNvSpPr>
              <a:spLocks noChangeArrowheads="1"/>
            </p:cNvSpPr>
            <p:nvPr/>
          </p:nvSpPr>
          <p:spPr bwMode="auto">
            <a:xfrm>
              <a:off x="5013187" y="4851326"/>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42" name="Rectangle 41"/>
            <p:cNvSpPr>
              <a:spLocks noChangeArrowheads="1"/>
            </p:cNvSpPr>
            <p:nvPr/>
          </p:nvSpPr>
          <p:spPr bwMode="auto">
            <a:xfrm>
              <a:off x="5561330" y="4851326"/>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43" name="Rectangle 42"/>
            <p:cNvSpPr>
              <a:spLocks noChangeArrowheads="1"/>
            </p:cNvSpPr>
            <p:nvPr/>
          </p:nvSpPr>
          <p:spPr bwMode="auto">
            <a:xfrm>
              <a:off x="6111875" y="4851326"/>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44" name="Rectangle 43"/>
            <p:cNvSpPr>
              <a:spLocks noChangeArrowheads="1"/>
            </p:cNvSpPr>
            <p:nvPr/>
          </p:nvSpPr>
          <p:spPr bwMode="auto">
            <a:xfrm>
              <a:off x="6663193" y="4851326"/>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45" name="Rectangle 44"/>
            <p:cNvSpPr>
              <a:spLocks noChangeArrowheads="1"/>
            </p:cNvSpPr>
            <p:nvPr/>
          </p:nvSpPr>
          <p:spPr bwMode="auto">
            <a:xfrm>
              <a:off x="7222702" y="4851326"/>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sp>
          <p:nvSpPr>
            <p:cNvPr id="46" name="Rectangle 45"/>
            <p:cNvSpPr>
              <a:spLocks noChangeArrowheads="1"/>
            </p:cNvSpPr>
            <p:nvPr/>
          </p:nvSpPr>
          <p:spPr bwMode="auto">
            <a:xfrm>
              <a:off x="7770845" y="4851326"/>
              <a:ext cx="553720" cy="274437"/>
            </a:xfrm>
            <a:prstGeom prst="rect">
              <a:avLst/>
            </a:prstGeom>
            <a:solidFill>
              <a:srgbClr val="FFFFFF">
                <a:alpha val="74902"/>
              </a:srgbClr>
            </a:solidFill>
            <a:ln w="19080">
              <a:solidFill>
                <a:srgbClr val="FF0000"/>
              </a:solidFill>
              <a:miter lim="800000"/>
              <a:headEnd/>
              <a:tailEnd/>
            </a:ln>
            <a:extLst/>
          </p:spPr>
          <p:txBody>
            <a:bodyPr/>
            <a:lstStyle/>
            <a:p>
              <a:endParaRPr lang="en-US"/>
            </a:p>
          </p:txBody>
        </p:sp>
      </p:grpSp>
      <p:sp>
        <p:nvSpPr>
          <p:cNvPr id="48" name="Rectangle 47"/>
          <p:cNvSpPr/>
          <p:nvPr/>
        </p:nvSpPr>
        <p:spPr>
          <a:xfrm>
            <a:off x="8258263" y="4120096"/>
            <a:ext cx="1075936" cy="253916"/>
          </a:xfrm>
          <a:prstGeom prst="rect">
            <a:avLst/>
          </a:prstGeom>
        </p:spPr>
        <p:txBody>
          <a:bodyPr wrap="none">
            <a:spAutoFit/>
          </a:bodyPr>
          <a:lstStyle/>
          <a:p>
            <a:r>
              <a:rPr lang="ja-JP" altLang="en-US" sz="1050" dirty="0" smtClean="0">
                <a:solidFill>
                  <a:srgbClr val="FF0000"/>
                </a:solidFill>
                <a:latin typeface="Meiryo" charset="-128"/>
                <a:ea typeface="Meiryo" charset="-128"/>
                <a:cs typeface="Meiryo" charset="-128"/>
              </a:rPr>
              <a:t>三六</a:t>
            </a:r>
            <a:r>
              <a:rPr lang="en-US" altLang="ja-JP" sz="1050" dirty="0" smtClean="0">
                <a:solidFill>
                  <a:srgbClr val="FF0000"/>
                </a:solidFill>
                <a:latin typeface="Meiryo" charset="-128"/>
                <a:ea typeface="Meiryo" charset="-128"/>
                <a:cs typeface="Meiryo" charset="-128"/>
              </a:rPr>
              <a:t>6</a:t>
            </a:r>
            <a:r>
              <a:rPr lang="ja-JP" altLang="en-US" sz="1050" dirty="0" smtClean="0">
                <a:solidFill>
                  <a:srgbClr val="FF0000"/>
                </a:solidFill>
                <a:latin typeface="Meiryo" charset="-128"/>
                <a:ea typeface="Meiryo" charset="-128"/>
                <a:cs typeface="Meiryo" charset="-128"/>
              </a:rPr>
              <a:t>枚横並び</a:t>
            </a:r>
            <a:endParaRPr lang="ja-JP" altLang="en-US" sz="1050" dirty="0">
              <a:solidFill>
                <a:srgbClr val="FF0000"/>
              </a:solidFill>
            </a:endParaRPr>
          </a:p>
        </p:txBody>
      </p:sp>
      <p:sp>
        <p:nvSpPr>
          <p:cNvPr id="49" name="Rectangle 48"/>
          <p:cNvSpPr/>
          <p:nvPr/>
        </p:nvSpPr>
        <p:spPr>
          <a:xfrm>
            <a:off x="8451588" y="3702285"/>
            <a:ext cx="1075936" cy="253916"/>
          </a:xfrm>
          <a:prstGeom prst="rect">
            <a:avLst/>
          </a:prstGeom>
        </p:spPr>
        <p:txBody>
          <a:bodyPr wrap="none">
            <a:spAutoFit/>
          </a:bodyPr>
          <a:lstStyle/>
          <a:p>
            <a:r>
              <a:rPr lang="ja-JP" altLang="en-US" sz="1050" dirty="0" smtClean="0">
                <a:solidFill>
                  <a:srgbClr val="FF0000"/>
                </a:solidFill>
                <a:latin typeface="Meiryo" charset="-128"/>
                <a:ea typeface="Meiryo" charset="-128"/>
                <a:cs typeface="Meiryo" charset="-128"/>
              </a:rPr>
              <a:t>四六</a:t>
            </a:r>
            <a:r>
              <a:rPr lang="en-US" altLang="ja-JP" sz="1050" dirty="0" smtClean="0">
                <a:solidFill>
                  <a:srgbClr val="FF0000"/>
                </a:solidFill>
                <a:latin typeface="Meiryo" charset="-128"/>
                <a:ea typeface="Meiryo" charset="-128"/>
                <a:cs typeface="Meiryo" charset="-128"/>
              </a:rPr>
              <a:t>8</a:t>
            </a:r>
            <a:r>
              <a:rPr lang="ja-JP" altLang="en-US" sz="1050" dirty="0" smtClean="0">
                <a:solidFill>
                  <a:srgbClr val="FF0000"/>
                </a:solidFill>
                <a:latin typeface="Meiryo" charset="-128"/>
                <a:ea typeface="Meiryo" charset="-128"/>
                <a:cs typeface="Meiryo" charset="-128"/>
              </a:rPr>
              <a:t>枚横並び</a:t>
            </a:r>
            <a:endParaRPr lang="ja-JP" altLang="en-US" sz="1050" dirty="0">
              <a:solidFill>
                <a:srgbClr val="FF0000"/>
              </a:solidFill>
            </a:endParaRPr>
          </a:p>
        </p:txBody>
      </p:sp>
      <p:sp>
        <p:nvSpPr>
          <p:cNvPr id="55" name="Rectangle 54"/>
          <p:cNvSpPr/>
          <p:nvPr/>
        </p:nvSpPr>
        <p:spPr>
          <a:xfrm>
            <a:off x="7028748" y="5796045"/>
            <a:ext cx="387908" cy="220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Rectangle 55"/>
          <p:cNvSpPr/>
          <p:nvPr/>
        </p:nvSpPr>
        <p:spPr>
          <a:xfrm>
            <a:off x="7432536" y="5788557"/>
            <a:ext cx="723275" cy="253916"/>
          </a:xfrm>
          <a:prstGeom prst="rect">
            <a:avLst/>
          </a:prstGeom>
        </p:spPr>
        <p:txBody>
          <a:bodyPr wrap="none">
            <a:spAutoFit/>
          </a:bodyPr>
          <a:lstStyle/>
          <a:p>
            <a:r>
              <a:rPr lang="ja-JP" altLang="en-US" sz="1050" dirty="0" smtClean="0">
                <a:solidFill>
                  <a:srgbClr val="FF0000"/>
                </a:solidFill>
                <a:latin typeface="Meiryo" charset="-128"/>
                <a:ea typeface="Meiryo" charset="-128"/>
                <a:cs typeface="Meiryo" charset="-128"/>
              </a:rPr>
              <a:t>指揮者台</a:t>
            </a:r>
            <a:endParaRPr lang="ja-JP" altLang="en-US" sz="1050" dirty="0">
              <a:solidFill>
                <a:srgbClr val="FF0000"/>
              </a:solidFill>
            </a:endParaRPr>
          </a:p>
        </p:txBody>
      </p:sp>
      <p:sp>
        <p:nvSpPr>
          <p:cNvPr id="57" name="Rectangle 56"/>
          <p:cNvSpPr/>
          <p:nvPr/>
        </p:nvSpPr>
        <p:spPr>
          <a:xfrm>
            <a:off x="8294469" y="4340087"/>
            <a:ext cx="857927" cy="253916"/>
          </a:xfrm>
          <a:prstGeom prst="rect">
            <a:avLst/>
          </a:prstGeom>
        </p:spPr>
        <p:txBody>
          <a:bodyPr wrap="none">
            <a:spAutoFit/>
          </a:bodyPr>
          <a:lstStyle/>
          <a:p>
            <a:r>
              <a:rPr lang="ja-JP" altLang="en-US" sz="1050" dirty="0" smtClean="0">
                <a:solidFill>
                  <a:srgbClr val="FF0000"/>
                </a:solidFill>
                <a:latin typeface="Meiryo" charset="-128"/>
                <a:ea typeface="Meiryo" charset="-128"/>
                <a:cs typeface="Meiryo" charset="-128"/>
              </a:rPr>
              <a:t>影段・階段</a:t>
            </a:r>
            <a:endParaRPr lang="ja-JP" altLang="en-US" sz="1050" dirty="0">
              <a:solidFill>
                <a:srgbClr val="FF0000"/>
              </a:solidFill>
            </a:endParaRPr>
          </a:p>
        </p:txBody>
      </p:sp>
      <p:sp>
        <p:nvSpPr>
          <p:cNvPr id="50" name="Rectangle 49"/>
          <p:cNvSpPr/>
          <p:nvPr/>
        </p:nvSpPr>
        <p:spPr>
          <a:xfrm>
            <a:off x="0" y="0"/>
            <a:ext cx="4185761" cy="461665"/>
          </a:xfrm>
          <a:prstGeom prst="rect">
            <a:avLst/>
          </a:prstGeom>
        </p:spPr>
        <p:txBody>
          <a:bodyPr wrap="none">
            <a:spAutoFit/>
          </a:bodyPr>
          <a:lstStyle/>
          <a:p>
            <a:r>
              <a:rPr lang="ja-JP" altLang="en-US" sz="2400" dirty="0" smtClean="0">
                <a:solidFill>
                  <a:srgbClr val="FF0000"/>
                </a:solidFill>
                <a:latin typeface="Meiryo" charset="-128"/>
                <a:ea typeface="Meiryo" charset="-128"/>
                <a:cs typeface="Meiryo" charset="-128"/>
              </a:rPr>
              <a:t>よく使うパーツとプリセット</a:t>
            </a:r>
            <a:endParaRPr lang="ja-JP" altLang="en-US" dirty="0">
              <a:solidFill>
                <a:srgbClr val="FF0000"/>
              </a:solidFill>
            </a:endParaRPr>
          </a:p>
        </p:txBody>
      </p:sp>
      <p:cxnSp>
        <p:nvCxnSpPr>
          <p:cNvPr id="51" name="Straight Connector 50"/>
          <p:cNvCxnSpPr/>
          <p:nvPr/>
        </p:nvCxnSpPr>
        <p:spPr>
          <a:xfrm flipH="1">
            <a:off x="7080128" y="5661663"/>
            <a:ext cx="2967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432536" y="5499700"/>
            <a:ext cx="1127232" cy="253916"/>
          </a:xfrm>
          <a:prstGeom prst="rect">
            <a:avLst/>
          </a:prstGeom>
        </p:spPr>
        <p:txBody>
          <a:bodyPr wrap="none">
            <a:spAutoFit/>
          </a:bodyPr>
          <a:lstStyle/>
          <a:p>
            <a:r>
              <a:rPr lang="ja-JP" altLang="en-US" sz="1050" dirty="0" smtClean="0">
                <a:solidFill>
                  <a:srgbClr val="FF0000"/>
                </a:solidFill>
                <a:latin typeface="Meiryo" charset="-128"/>
                <a:ea typeface="Meiryo" charset="-128"/>
                <a:cs typeface="Meiryo" charset="-128"/>
              </a:rPr>
              <a:t>指揮者用譜面台</a:t>
            </a:r>
            <a:endParaRPr lang="ja-JP" altLang="en-US" sz="1050" dirty="0">
              <a:solidFill>
                <a:srgbClr val="FF0000"/>
              </a:solidFill>
            </a:endParaRPr>
          </a:p>
        </p:txBody>
      </p:sp>
      <p:grpSp>
        <p:nvGrpSpPr>
          <p:cNvPr id="31" name="Group 30"/>
          <p:cNvGrpSpPr/>
          <p:nvPr/>
        </p:nvGrpSpPr>
        <p:grpSpPr>
          <a:xfrm>
            <a:off x="5404573" y="5677615"/>
            <a:ext cx="77139" cy="199571"/>
            <a:chOff x="5846749" y="5796046"/>
            <a:chExt cx="95250" cy="246427"/>
          </a:xfrm>
        </p:grpSpPr>
        <p:cxnSp>
          <p:nvCxnSpPr>
            <p:cNvPr id="10" name="Straight Arrow Connector 9"/>
            <p:cNvCxnSpPr/>
            <p:nvPr/>
          </p:nvCxnSpPr>
          <p:spPr>
            <a:xfrm flipH="1" flipV="1">
              <a:off x="5887995" y="5796046"/>
              <a:ext cx="4805" cy="246427"/>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46749" y="5891053"/>
              <a:ext cx="95250" cy="95250"/>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Group 29"/>
          <p:cNvGrpSpPr/>
          <p:nvPr/>
        </p:nvGrpSpPr>
        <p:grpSpPr>
          <a:xfrm>
            <a:off x="5399408" y="5965222"/>
            <a:ext cx="78537" cy="251660"/>
            <a:chOff x="6052724" y="5776028"/>
            <a:chExt cx="95250" cy="305213"/>
          </a:xfrm>
        </p:grpSpPr>
        <p:cxnSp>
          <p:nvCxnSpPr>
            <p:cNvPr id="59" name="Straight Connector 58"/>
            <p:cNvCxnSpPr/>
            <p:nvPr/>
          </p:nvCxnSpPr>
          <p:spPr>
            <a:xfrm flipV="1">
              <a:off x="6068589" y="5970759"/>
              <a:ext cx="40111" cy="49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6100350" y="5776028"/>
              <a:ext cx="0" cy="183878"/>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052724" y="5877186"/>
              <a:ext cx="95250" cy="95250"/>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Straight Connector 13"/>
            <p:cNvCxnSpPr/>
            <p:nvPr/>
          </p:nvCxnSpPr>
          <p:spPr>
            <a:xfrm>
              <a:off x="6073946" y="6016977"/>
              <a:ext cx="476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062399" y="6016427"/>
              <a:ext cx="63505" cy="648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5492427" y="5637178"/>
            <a:ext cx="992579" cy="253916"/>
          </a:xfrm>
          <a:prstGeom prst="rect">
            <a:avLst/>
          </a:prstGeom>
        </p:spPr>
        <p:txBody>
          <a:bodyPr wrap="none">
            <a:spAutoFit/>
          </a:bodyPr>
          <a:lstStyle/>
          <a:p>
            <a:r>
              <a:rPr lang="ja-JP" altLang="en-US" sz="1050" dirty="0" smtClean="0">
                <a:solidFill>
                  <a:srgbClr val="FF0000"/>
                </a:solidFill>
                <a:latin typeface="Meiryo" charset="-128"/>
                <a:ea typeface="Meiryo" charset="-128"/>
                <a:cs typeface="Meiryo" charset="-128"/>
              </a:rPr>
              <a:t>ハンドマイク</a:t>
            </a:r>
            <a:endParaRPr lang="en-US" altLang="ja-JP" sz="1050" dirty="0" smtClean="0">
              <a:solidFill>
                <a:srgbClr val="FF0000"/>
              </a:solidFill>
              <a:latin typeface="Meiryo" charset="-128"/>
              <a:ea typeface="Meiryo" charset="-128"/>
              <a:cs typeface="Meiryo" charset="-128"/>
            </a:endParaRPr>
          </a:p>
        </p:txBody>
      </p:sp>
      <p:sp>
        <p:nvSpPr>
          <p:cNvPr id="61" name="Rectangle 60"/>
          <p:cNvSpPr/>
          <p:nvPr/>
        </p:nvSpPr>
        <p:spPr>
          <a:xfrm>
            <a:off x="5477945" y="5973590"/>
            <a:ext cx="1261884" cy="253916"/>
          </a:xfrm>
          <a:prstGeom prst="rect">
            <a:avLst/>
          </a:prstGeom>
        </p:spPr>
        <p:txBody>
          <a:bodyPr wrap="none">
            <a:spAutoFit/>
          </a:bodyPr>
          <a:lstStyle/>
          <a:p>
            <a:r>
              <a:rPr lang="ja-JP" altLang="en-US" sz="1050" dirty="0">
                <a:solidFill>
                  <a:srgbClr val="FF0000"/>
                </a:solidFill>
                <a:latin typeface="Meiryo" charset="-128"/>
                <a:ea typeface="Meiryo" charset="-128"/>
                <a:cs typeface="Meiryo" charset="-128"/>
              </a:rPr>
              <a:t>ワイヤレスマイク</a:t>
            </a:r>
            <a:endParaRPr lang="ja-JP" altLang="en-US" sz="1050" dirty="0">
              <a:solidFill>
                <a:srgbClr val="FF0000"/>
              </a:solidFill>
            </a:endParaRPr>
          </a:p>
        </p:txBody>
      </p:sp>
      <p:grpSp>
        <p:nvGrpSpPr>
          <p:cNvPr id="73" name="Group 72"/>
          <p:cNvGrpSpPr/>
          <p:nvPr/>
        </p:nvGrpSpPr>
        <p:grpSpPr>
          <a:xfrm>
            <a:off x="5059929" y="4975367"/>
            <a:ext cx="253924" cy="416776"/>
            <a:chOff x="5309808" y="3724530"/>
            <a:chExt cx="184688" cy="416776"/>
          </a:xfrm>
        </p:grpSpPr>
        <p:grpSp>
          <p:nvGrpSpPr>
            <p:cNvPr id="65" name="Group 64"/>
            <p:cNvGrpSpPr/>
            <p:nvPr/>
          </p:nvGrpSpPr>
          <p:grpSpPr>
            <a:xfrm>
              <a:off x="5309808" y="3724530"/>
              <a:ext cx="182619" cy="412063"/>
              <a:chOff x="5309808" y="3721355"/>
              <a:chExt cx="182619" cy="412063"/>
            </a:xfrm>
          </p:grpSpPr>
          <p:sp>
            <p:nvSpPr>
              <p:cNvPr id="62" name="Oval 61"/>
              <p:cNvSpPr/>
              <p:nvPr/>
            </p:nvSpPr>
            <p:spPr>
              <a:xfrm>
                <a:off x="5309808" y="3733190"/>
                <a:ext cx="60877" cy="4002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Oval 62"/>
              <p:cNvSpPr/>
              <p:nvPr/>
            </p:nvSpPr>
            <p:spPr>
              <a:xfrm>
                <a:off x="5431550" y="3730447"/>
                <a:ext cx="60877" cy="4002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Rectangle 63"/>
              <p:cNvSpPr/>
              <p:nvPr/>
            </p:nvSpPr>
            <p:spPr>
              <a:xfrm>
                <a:off x="5413969" y="3721355"/>
                <a:ext cx="45719" cy="406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67" name="Straight Connector 66"/>
            <p:cNvCxnSpPr/>
            <p:nvPr/>
          </p:nvCxnSpPr>
          <p:spPr>
            <a:xfrm flipV="1">
              <a:off x="5340247" y="3730447"/>
              <a:ext cx="121742" cy="27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340246" y="4138563"/>
              <a:ext cx="121742" cy="27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368376" y="4045022"/>
              <a:ext cx="121742" cy="27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372754" y="3939715"/>
              <a:ext cx="121742" cy="27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365974" y="3836186"/>
              <a:ext cx="121742" cy="27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Rectangle 74"/>
          <p:cNvSpPr/>
          <p:nvPr/>
        </p:nvSpPr>
        <p:spPr>
          <a:xfrm>
            <a:off x="5271333" y="4943189"/>
            <a:ext cx="853119" cy="253916"/>
          </a:xfrm>
          <a:prstGeom prst="rect">
            <a:avLst/>
          </a:prstGeom>
        </p:spPr>
        <p:txBody>
          <a:bodyPr wrap="none">
            <a:spAutoFit/>
          </a:bodyPr>
          <a:lstStyle/>
          <a:p>
            <a:r>
              <a:rPr lang="ja-JP" altLang="en-US" sz="1050" dirty="0" smtClean="0">
                <a:solidFill>
                  <a:srgbClr val="FF0000"/>
                </a:solidFill>
                <a:latin typeface="Meiryo" charset="-128"/>
                <a:ea typeface="Meiryo" charset="-128"/>
                <a:cs typeface="Meiryo" charset="-128"/>
              </a:rPr>
              <a:t>バスドラム</a:t>
            </a:r>
            <a:endParaRPr lang="en-US" altLang="ja-JP" sz="1050" dirty="0" smtClean="0">
              <a:solidFill>
                <a:srgbClr val="FF0000"/>
              </a:solidFill>
              <a:latin typeface="Meiryo" charset="-128"/>
              <a:ea typeface="Meiryo" charset="-128"/>
              <a:cs typeface="Meiryo" charset="-128"/>
            </a:endParaRPr>
          </a:p>
        </p:txBody>
      </p:sp>
      <p:grpSp>
        <p:nvGrpSpPr>
          <p:cNvPr id="99" name="Group 98"/>
          <p:cNvGrpSpPr/>
          <p:nvPr/>
        </p:nvGrpSpPr>
        <p:grpSpPr>
          <a:xfrm rot="1994595">
            <a:off x="5589643" y="5186450"/>
            <a:ext cx="195156" cy="254128"/>
            <a:chOff x="5739468" y="3986353"/>
            <a:chExt cx="195156" cy="254128"/>
          </a:xfrm>
        </p:grpSpPr>
        <p:grpSp>
          <p:nvGrpSpPr>
            <p:cNvPr id="94" name="Group 93"/>
            <p:cNvGrpSpPr/>
            <p:nvPr/>
          </p:nvGrpSpPr>
          <p:grpSpPr>
            <a:xfrm rot="10800000">
              <a:off x="5813042" y="3986353"/>
              <a:ext cx="121582" cy="254128"/>
              <a:chOff x="5739468" y="3991077"/>
              <a:chExt cx="121582" cy="254128"/>
            </a:xfrm>
          </p:grpSpPr>
          <p:sp>
            <p:nvSpPr>
              <p:cNvPr id="95" name="Oval 94"/>
              <p:cNvSpPr/>
              <p:nvPr/>
            </p:nvSpPr>
            <p:spPr>
              <a:xfrm>
                <a:off x="5784480" y="4001779"/>
                <a:ext cx="46046" cy="2299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6" name="Rectangle 95"/>
              <p:cNvSpPr/>
              <p:nvPr/>
            </p:nvSpPr>
            <p:spPr>
              <a:xfrm>
                <a:off x="5809228" y="3991077"/>
                <a:ext cx="51822" cy="254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97" name="Straight Connector 96"/>
              <p:cNvCxnSpPr/>
              <p:nvPr/>
            </p:nvCxnSpPr>
            <p:spPr>
              <a:xfrm flipV="1">
                <a:off x="5807503" y="3995429"/>
                <a:ext cx="3175" cy="241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739468" y="4093469"/>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Group 92"/>
            <p:cNvGrpSpPr/>
            <p:nvPr/>
          </p:nvGrpSpPr>
          <p:grpSpPr>
            <a:xfrm>
              <a:off x="5739468" y="3986353"/>
              <a:ext cx="121582" cy="254128"/>
              <a:chOff x="5739468" y="3991077"/>
              <a:chExt cx="121582" cy="254128"/>
            </a:xfrm>
          </p:grpSpPr>
          <p:sp>
            <p:nvSpPr>
              <p:cNvPr id="76" name="Oval 75"/>
              <p:cNvSpPr/>
              <p:nvPr/>
            </p:nvSpPr>
            <p:spPr>
              <a:xfrm>
                <a:off x="5784480" y="4001779"/>
                <a:ext cx="46046" cy="2299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Rectangle 76"/>
              <p:cNvSpPr/>
              <p:nvPr/>
            </p:nvSpPr>
            <p:spPr>
              <a:xfrm>
                <a:off x="5809228" y="3991077"/>
                <a:ext cx="51822" cy="254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8" name="Straight Connector 77"/>
              <p:cNvCxnSpPr/>
              <p:nvPr/>
            </p:nvCxnSpPr>
            <p:spPr>
              <a:xfrm flipV="1">
                <a:off x="5807503" y="3995429"/>
                <a:ext cx="3175" cy="241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5739468" y="4087119"/>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0" name="Rectangle 99"/>
          <p:cNvSpPr/>
          <p:nvPr/>
        </p:nvSpPr>
        <p:spPr>
          <a:xfrm>
            <a:off x="5703733" y="5215828"/>
            <a:ext cx="1127232" cy="253916"/>
          </a:xfrm>
          <a:prstGeom prst="rect">
            <a:avLst/>
          </a:prstGeom>
        </p:spPr>
        <p:txBody>
          <a:bodyPr wrap="none">
            <a:spAutoFit/>
          </a:bodyPr>
          <a:lstStyle/>
          <a:p>
            <a:r>
              <a:rPr lang="ja-JP" altLang="en-US" sz="1050" dirty="0" smtClean="0">
                <a:solidFill>
                  <a:srgbClr val="FF0000"/>
                </a:solidFill>
                <a:latin typeface="Meiryo" charset="-128"/>
                <a:ea typeface="Meiryo" charset="-128"/>
                <a:cs typeface="Meiryo" charset="-128"/>
              </a:rPr>
              <a:t>合わせシンバル</a:t>
            </a:r>
            <a:endParaRPr lang="en-US" altLang="ja-JP" sz="1050" dirty="0" smtClean="0">
              <a:solidFill>
                <a:srgbClr val="FF0000"/>
              </a:solidFill>
              <a:latin typeface="Meiryo" charset="-128"/>
              <a:ea typeface="Meiryo" charset="-128"/>
              <a:cs typeface="Meiryo" charset="-128"/>
            </a:endParaRPr>
          </a:p>
        </p:txBody>
      </p:sp>
      <p:grpSp>
        <p:nvGrpSpPr>
          <p:cNvPr id="101" name="Group 100"/>
          <p:cNvGrpSpPr/>
          <p:nvPr/>
        </p:nvGrpSpPr>
        <p:grpSpPr>
          <a:xfrm rot="5400000">
            <a:off x="6469818" y="4895208"/>
            <a:ext cx="118698" cy="215855"/>
            <a:chOff x="5309808" y="3724530"/>
            <a:chExt cx="184688" cy="418215"/>
          </a:xfrm>
        </p:grpSpPr>
        <p:grpSp>
          <p:nvGrpSpPr>
            <p:cNvPr id="102" name="Group 101"/>
            <p:cNvGrpSpPr/>
            <p:nvPr/>
          </p:nvGrpSpPr>
          <p:grpSpPr>
            <a:xfrm>
              <a:off x="5309808" y="3724530"/>
              <a:ext cx="182619" cy="412063"/>
              <a:chOff x="5309808" y="3721355"/>
              <a:chExt cx="182619" cy="412063"/>
            </a:xfrm>
          </p:grpSpPr>
          <p:sp>
            <p:nvSpPr>
              <p:cNvPr id="108" name="Oval 107"/>
              <p:cNvSpPr/>
              <p:nvPr/>
            </p:nvSpPr>
            <p:spPr>
              <a:xfrm>
                <a:off x="5309808" y="3733190"/>
                <a:ext cx="60877" cy="4002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9" name="Oval 108"/>
              <p:cNvSpPr/>
              <p:nvPr/>
            </p:nvSpPr>
            <p:spPr>
              <a:xfrm>
                <a:off x="5431550" y="3730447"/>
                <a:ext cx="60877" cy="4002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0" name="Rectangle 109"/>
              <p:cNvSpPr/>
              <p:nvPr/>
            </p:nvSpPr>
            <p:spPr>
              <a:xfrm>
                <a:off x="5413969" y="3721355"/>
                <a:ext cx="45719" cy="406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103" name="Straight Connector 102"/>
            <p:cNvCxnSpPr/>
            <p:nvPr/>
          </p:nvCxnSpPr>
          <p:spPr>
            <a:xfrm flipV="1">
              <a:off x="5340247" y="3730447"/>
              <a:ext cx="121742" cy="27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340246" y="4140002"/>
              <a:ext cx="121742" cy="27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5368376" y="4045022"/>
              <a:ext cx="121742" cy="27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5372754" y="3939715"/>
              <a:ext cx="121742" cy="27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5365974" y="3836186"/>
              <a:ext cx="121742" cy="27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Rectangle 110"/>
          <p:cNvSpPr/>
          <p:nvPr/>
        </p:nvSpPr>
        <p:spPr>
          <a:xfrm>
            <a:off x="6656662" y="4876177"/>
            <a:ext cx="992579" cy="253916"/>
          </a:xfrm>
          <a:prstGeom prst="rect">
            <a:avLst/>
          </a:prstGeom>
        </p:spPr>
        <p:txBody>
          <a:bodyPr wrap="none">
            <a:spAutoFit/>
          </a:bodyPr>
          <a:lstStyle/>
          <a:p>
            <a:r>
              <a:rPr lang="ja-JP" altLang="en-US" sz="1050" dirty="0" smtClean="0">
                <a:solidFill>
                  <a:srgbClr val="FF0000"/>
                </a:solidFill>
                <a:latin typeface="Meiryo" charset="-128"/>
                <a:ea typeface="Meiryo" charset="-128"/>
                <a:cs typeface="Meiryo" charset="-128"/>
              </a:rPr>
              <a:t>スネア</a:t>
            </a:r>
            <a:r>
              <a:rPr lang="ja-JP" altLang="en-US" sz="1050" dirty="0" smtClean="0">
                <a:solidFill>
                  <a:srgbClr val="FF0000"/>
                </a:solidFill>
                <a:latin typeface="Meiryo" charset="-128"/>
                <a:ea typeface="Meiryo" charset="-128"/>
                <a:cs typeface="Meiryo" charset="-128"/>
              </a:rPr>
              <a:t>ドラム</a:t>
            </a:r>
            <a:endParaRPr lang="en-US" altLang="ja-JP" sz="1050" dirty="0" smtClean="0">
              <a:solidFill>
                <a:srgbClr val="FF0000"/>
              </a:solidFill>
              <a:latin typeface="Meiryo" charset="-128"/>
              <a:ea typeface="Meiryo" charset="-128"/>
              <a:cs typeface="Meiryo" charset="-128"/>
            </a:endParaRPr>
          </a:p>
        </p:txBody>
      </p:sp>
      <p:grpSp>
        <p:nvGrpSpPr>
          <p:cNvPr id="119" name="Group 118"/>
          <p:cNvGrpSpPr/>
          <p:nvPr/>
        </p:nvGrpSpPr>
        <p:grpSpPr>
          <a:xfrm>
            <a:off x="7007663" y="5282618"/>
            <a:ext cx="77147" cy="74912"/>
            <a:chOff x="9115614" y="3965232"/>
            <a:chExt cx="77147" cy="74912"/>
          </a:xfrm>
        </p:grpSpPr>
        <p:cxnSp>
          <p:nvCxnSpPr>
            <p:cNvPr id="112" name="Straight Connector 111"/>
            <p:cNvCxnSpPr/>
            <p:nvPr/>
          </p:nvCxnSpPr>
          <p:spPr>
            <a:xfrm flipH="1">
              <a:off x="9115614" y="3965232"/>
              <a:ext cx="46027" cy="7491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9118668" y="4037344"/>
              <a:ext cx="6559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9161642" y="3971669"/>
              <a:ext cx="31119" cy="60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Rectangle 119"/>
          <p:cNvSpPr/>
          <p:nvPr/>
        </p:nvSpPr>
        <p:spPr>
          <a:xfrm>
            <a:off x="7024250" y="5214661"/>
            <a:ext cx="1127232" cy="253916"/>
          </a:xfrm>
          <a:prstGeom prst="rect">
            <a:avLst/>
          </a:prstGeom>
        </p:spPr>
        <p:txBody>
          <a:bodyPr wrap="none">
            <a:spAutoFit/>
          </a:bodyPr>
          <a:lstStyle/>
          <a:p>
            <a:r>
              <a:rPr lang="ja-JP" altLang="en-US" sz="1050" smtClean="0">
                <a:solidFill>
                  <a:srgbClr val="FF0000"/>
                </a:solidFill>
                <a:latin typeface="Meiryo" charset="-128"/>
                <a:ea typeface="Meiryo" charset="-128"/>
                <a:cs typeface="Meiryo" charset="-128"/>
              </a:rPr>
              <a:t>トライアングル</a:t>
            </a:r>
            <a:endParaRPr lang="en-US" altLang="ja-JP" sz="1050" dirty="0" smtClean="0">
              <a:solidFill>
                <a:srgbClr val="FF0000"/>
              </a:solidFill>
              <a:latin typeface="Meiryo" charset="-128"/>
              <a:ea typeface="Meiryo" charset="-128"/>
              <a:cs typeface="Meiryo" charset="-128"/>
            </a:endParaRPr>
          </a:p>
        </p:txBody>
      </p:sp>
      <p:grpSp>
        <p:nvGrpSpPr>
          <p:cNvPr id="162" name="Group 161"/>
          <p:cNvGrpSpPr/>
          <p:nvPr/>
        </p:nvGrpSpPr>
        <p:grpSpPr>
          <a:xfrm>
            <a:off x="4912965" y="4354975"/>
            <a:ext cx="1119112" cy="556264"/>
            <a:chOff x="8608191" y="3166477"/>
            <a:chExt cx="1119112" cy="556264"/>
          </a:xfrm>
        </p:grpSpPr>
        <p:grpSp>
          <p:nvGrpSpPr>
            <p:cNvPr id="159" name="Group 158"/>
            <p:cNvGrpSpPr/>
            <p:nvPr/>
          </p:nvGrpSpPr>
          <p:grpSpPr>
            <a:xfrm>
              <a:off x="8745475" y="3166477"/>
              <a:ext cx="981828" cy="556264"/>
              <a:chOff x="3624178" y="5547719"/>
              <a:chExt cx="981828" cy="556264"/>
            </a:xfrm>
          </p:grpSpPr>
          <p:grpSp>
            <p:nvGrpSpPr>
              <p:cNvPr id="157" name="Group 156"/>
              <p:cNvGrpSpPr/>
              <p:nvPr/>
            </p:nvGrpSpPr>
            <p:grpSpPr>
              <a:xfrm>
                <a:off x="3624178" y="5547719"/>
                <a:ext cx="981828" cy="556264"/>
                <a:chOff x="4560761" y="6614526"/>
                <a:chExt cx="981828" cy="556264"/>
              </a:xfrm>
            </p:grpSpPr>
            <p:grpSp>
              <p:nvGrpSpPr>
                <p:cNvPr id="154" name="Group 153"/>
                <p:cNvGrpSpPr/>
                <p:nvPr/>
              </p:nvGrpSpPr>
              <p:grpSpPr>
                <a:xfrm>
                  <a:off x="4560761" y="6614526"/>
                  <a:ext cx="981828" cy="556264"/>
                  <a:chOff x="4472554" y="6558201"/>
                  <a:chExt cx="981828" cy="556264"/>
                </a:xfrm>
              </p:grpSpPr>
              <p:sp>
                <p:nvSpPr>
                  <p:cNvPr id="153" name="Rectangle 152"/>
                  <p:cNvSpPr/>
                  <p:nvPr/>
                </p:nvSpPr>
                <p:spPr>
                  <a:xfrm>
                    <a:off x="4475636" y="6561582"/>
                    <a:ext cx="50600" cy="54745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Rectangle 147"/>
                  <p:cNvSpPr/>
                  <p:nvPr/>
                </p:nvSpPr>
                <p:spPr>
                  <a:xfrm>
                    <a:off x="4531449" y="6567151"/>
                    <a:ext cx="782568" cy="35616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Rectangle 148"/>
                  <p:cNvSpPr/>
                  <p:nvPr/>
                </p:nvSpPr>
                <p:spPr>
                  <a:xfrm>
                    <a:off x="4527240" y="6804687"/>
                    <a:ext cx="295526" cy="27732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 name="Straight Connector 123"/>
                  <p:cNvCxnSpPr/>
                  <p:nvPr/>
                </p:nvCxnSpPr>
                <p:spPr>
                  <a:xfrm>
                    <a:off x="4475729" y="6558201"/>
                    <a:ext cx="1" cy="547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516865" y="6567015"/>
                    <a:ext cx="1" cy="547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472554" y="6561376"/>
                    <a:ext cx="7926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472554" y="7108826"/>
                    <a:ext cx="2940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766596" y="6935253"/>
                    <a:ext cx="220505" cy="173575"/>
                  </a:xfrm>
                  <a:prstGeom prst="curvedConnector3">
                    <a:avLst>
                      <a:gd name="adj1" fmla="val 5000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987101" y="6935253"/>
                    <a:ext cx="2940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Arc 144"/>
                  <p:cNvSpPr/>
                  <p:nvPr/>
                </p:nvSpPr>
                <p:spPr>
                  <a:xfrm>
                    <a:off x="5067203" y="6561375"/>
                    <a:ext cx="387179" cy="373878"/>
                  </a:xfrm>
                  <a:prstGeom prst="arc">
                    <a:avLst>
                      <a:gd name="adj1" fmla="val 16200000"/>
                      <a:gd name="adj2" fmla="val 514608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2" name="Rectangle 151"/>
                  <p:cNvSpPr/>
                  <p:nvPr/>
                </p:nvSpPr>
                <p:spPr>
                  <a:xfrm>
                    <a:off x="4607364" y="6696437"/>
                    <a:ext cx="283362" cy="24790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5" name="Rectangle 154"/>
                <p:cNvSpPr/>
                <p:nvPr/>
              </p:nvSpPr>
              <p:spPr>
                <a:xfrm>
                  <a:off x="4887591" y="6734810"/>
                  <a:ext cx="283362" cy="24790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Rectangle 155"/>
                <p:cNvSpPr/>
                <p:nvPr/>
              </p:nvSpPr>
              <p:spPr>
                <a:xfrm>
                  <a:off x="4658437" y="6875721"/>
                  <a:ext cx="283362" cy="24790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8" name="Oval 157"/>
              <p:cNvSpPr/>
              <p:nvPr/>
            </p:nvSpPr>
            <p:spPr>
              <a:xfrm>
                <a:off x="4117614" y="5568612"/>
                <a:ext cx="483554" cy="338441"/>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1" name="Rectangle 160"/>
            <p:cNvSpPr/>
            <p:nvPr/>
          </p:nvSpPr>
          <p:spPr>
            <a:xfrm>
              <a:off x="8608191" y="3361703"/>
              <a:ext cx="95595" cy="2117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7" name="Rectangle 176"/>
          <p:cNvSpPr/>
          <p:nvPr/>
        </p:nvSpPr>
        <p:spPr>
          <a:xfrm>
            <a:off x="6050260" y="4433393"/>
            <a:ext cx="1919115" cy="253916"/>
          </a:xfrm>
          <a:prstGeom prst="rect">
            <a:avLst/>
          </a:prstGeom>
        </p:spPr>
        <p:txBody>
          <a:bodyPr wrap="none">
            <a:spAutoFit/>
          </a:bodyPr>
          <a:lstStyle/>
          <a:p>
            <a:r>
              <a:rPr lang="ja-JP" altLang="en-US" sz="1050" dirty="0" smtClean="0">
                <a:solidFill>
                  <a:srgbClr val="FF0000"/>
                </a:solidFill>
                <a:latin typeface="Meiryo" charset="-128"/>
                <a:ea typeface="Meiryo" charset="-128"/>
                <a:cs typeface="Meiryo" charset="-128"/>
              </a:rPr>
              <a:t>ピアノ</a:t>
            </a:r>
            <a:r>
              <a:rPr lang="en-US" altLang="ja-JP" sz="1050" dirty="0" smtClean="0">
                <a:solidFill>
                  <a:srgbClr val="FF0000"/>
                </a:solidFill>
                <a:latin typeface="Meiryo" charset="-128"/>
                <a:ea typeface="Meiryo" charset="-128"/>
                <a:cs typeface="Meiryo" charset="-128"/>
              </a:rPr>
              <a:t>(</a:t>
            </a:r>
            <a:r>
              <a:rPr lang="ja-JP" altLang="en-US" sz="1050" dirty="0" smtClean="0">
                <a:solidFill>
                  <a:srgbClr val="FF0000"/>
                </a:solidFill>
                <a:latin typeface="Meiryo" charset="-128"/>
                <a:ea typeface="Meiryo" charset="-128"/>
                <a:cs typeface="Meiryo" charset="-128"/>
              </a:rPr>
              <a:t>コンサートグランド</a:t>
            </a:r>
            <a:r>
              <a:rPr lang="en-US" altLang="ja-JP" sz="1050" dirty="0" smtClean="0">
                <a:solidFill>
                  <a:srgbClr val="FF0000"/>
                </a:solidFill>
                <a:latin typeface="Meiryo" charset="-128"/>
                <a:ea typeface="Meiryo" charset="-128"/>
                <a:cs typeface="Meiryo" charset="-128"/>
              </a:rPr>
              <a:t>)</a:t>
            </a:r>
          </a:p>
        </p:txBody>
      </p:sp>
    </p:spTree>
    <p:extLst>
      <p:ext uri="{BB962C8B-B14F-4D97-AF65-F5344CB8AC3E}">
        <p14:creationId xmlns:p14="http://schemas.microsoft.com/office/powerpoint/2010/main" val="1371587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2398</TotalTime>
  <Words>315</Words>
  <Application>Microsoft Macintosh PowerPoint</Application>
  <PresentationFormat>A3 Paper (297x420 mm)</PresentationFormat>
  <Paragraphs>99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Meiryo</vt:lpstr>
      <vt:lpstr>Yu Gothic</vt:lpstr>
      <vt:lpstr>Yu Gothic Light</vt:lpstr>
      <vt:lpstr>Arial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ozakikazuyuki</dc:creator>
  <cp:lastModifiedBy>ozakikazuyuki</cp:lastModifiedBy>
  <cp:revision>75</cp:revision>
  <cp:lastPrinted>2018-11-21T09:51:10Z</cp:lastPrinted>
  <dcterms:created xsi:type="dcterms:W3CDTF">2018-08-31T09:51:20Z</dcterms:created>
  <dcterms:modified xsi:type="dcterms:W3CDTF">2018-12-09T05:27:18Z</dcterms:modified>
</cp:coreProperties>
</file>